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Lst>
  <p:notesMasterIdLst>
    <p:notesMasterId r:id="rId20"/>
  </p:notesMasterIdLst>
  <p:sldIdLst>
    <p:sldId id="266" r:id="rId3"/>
    <p:sldId id="275" r:id="rId4"/>
    <p:sldId id="274" r:id="rId5"/>
    <p:sldId id="276" r:id="rId6"/>
    <p:sldId id="277" r:id="rId7"/>
    <p:sldId id="278" r:id="rId8"/>
    <p:sldId id="283" r:id="rId9"/>
    <p:sldId id="279" r:id="rId10"/>
    <p:sldId id="267" r:id="rId11"/>
    <p:sldId id="269" r:id="rId12"/>
    <p:sldId id="272" r:id="rId13"/>
    <p:sldId id="280" r:id="rId14"/>
    <p:sldId id="284" r:id="rId15"/>
    <p:sldId id="273" r:id="rId16"/>
    <p:sldId id="282" r:id="rId17"/>
    <p:sldId id="281" r:id="rId18"/>
    <p:sldId id="270"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0A5A765-0C1E-4027-82BE-BAEA140AC030}">
  <a:tblStyle styleId="{C0A5A765-0C1E-4027-82BE-BAEA140AC030}"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6E6E6"/>
          </a:solidFill>
        </a:fill>
      </a:tcStyle>
    </a:wholeTbl>
    <a:band1H>
      <a:tcStyle>
        <a:tcBdr/>
        <a:fill>
          <a:solidFill>
            <a:srgbClr val="CACACA"/>
          </a:solidFill>
        </a:fill>
      </a:tcStyle>
    </a:band1H>
    <a:band2H>
      <a:tcStyle>
        <a:tcBdr/>
      </a:tcStyle>
    </a:band2H>
    <a:band1V>
      <a:tcStyle>
        <a:tcBdr/>
        <a:fill>
          <a:solidFill>
            <a:srgbClr val="CACACA"/>
          </a:solidFill>
        </a:fill>
      </a:tcStyle>
    </a:band1V>
    <a:band2V>
      <a:tcStyle>
        <a:tcBdr/>
      </a:tcStyle>
    </a:band2V>
    <a:lastCol>
      <a:tcTxStyle b="on" i="off">
        <a:font>
          <a:latin typeface="Calibri"/>
          <a:ea typeface="Calibri"/>
          <a:cs typeface="Calibri"/>
        </a:font>
        <a:srgbClr val="FFFFFF"/>
      </a:tcTxStyle>
      <a:tcStyle>
        <a:tcBdr/>
        <a:fill>
          <a:solidFill>
            <a:srgbClr val="000000"/>
          </a:solidFill>
        </a:fill>
      </a:tcStyle>
    </a:lastCol>
    <a:firstCol>
      <a:tcTxStyle b="on" i="off">
        <a:font>
          <a:latin typeface="Calibri"/>
          <a:ea typeface="Calibri"/>
          <a:cs typeface="Calibri"/>
        </a:font>
        <a:srgbClr val="FFFFFF"/>
      </a:tcTxStyle>
      <a:tcStyle>
        <a:tcBdr/>
        <a:fill>
          <a:solidFill>
            <a:srgbClr val="000000"/>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000000"/>
          </a:solidFill>
        </a:fill>
      </a:tcStyle>
    </a:lastRow>
    <a:seCell>
      <a:tcStyle>
        <a:tcBdr/>
      </a:tcStyle>
    </a:seCell>
    <a:swCell>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000000"/>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8"/>
    <p:restoredTop sz="94694"/>
  </p:normalViewPr>
  <p:slideViewPr>
    <p:cSldViewPr snapToGrid="0" snapToObjects="1">
      <p:cViewPr varScale="1">
        <p:scale>
          <a:sx n="100" d="100"/>
          <a:sy n="100" d="100"/>
        </p:scale>
        <p:origin x="-2008" y="-112"/>
      </p:cViewPr>
      <p:guideLst>
        <p:guide orient="horz" pos="2160"/>
        <p:guide pos="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extLst>
      <p:ext uri="{BB962C8B-B14F-4D97-AF65-F5344CB8AC3E}">
        <p14:creationId xmlns:p14="http://schemas.microsoft.com/office/powerpoint/2010/main" val="9596840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4e1ddd803d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55" name="Google Shape;255;g4e1ddd803d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5e9e35275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98" name="Google Shape;298;g25e9e35275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5e9e35275_0_4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5e9e35275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uFillTx/>
              </a:defRPr>
            </a:lvl1pPr>
            <a:lvl2pPr lvl="1" algn="ctr">
              <a:spcBef>
                <a:spcPts val="0"/>
              </a:spcBef>
              <a:spcAft>
                <a:spcPts val="0"/>
              </a:spcAft>
              <a:buSzPts val="5200"/>
              <a:buNone/>
              <a:defRPr sz="5200">
                <a:uFillTx/>
              </a:defRPr>
            </a:lvl2pPr>
            <a:lvl3pPr lvl="2" algn="ctr">
              <a:spcBef>
                <a:spcPts val="0"/>
              </a:spcBef>
              <a:spcAft>
                <a:spcPts val="0"/>
              </a:spcAft>
              <a:buSzPts val="5200"/>
              <a:buNone/>
              <a:defRPr sz="5200">
                <a:uFillTx/>
              </a:defRPr>
            </a:lvl3pPr>
            <a:lvl4pPr lvl="3" algn="ctr">
              <a:spcBef>
                <a:spcPts val="0"/>
              </a:spcBef>
              <a:spcAft>
                <a:spcPts val="0"/>
              </a:spcAft>
              <a:buSzPts val="5200"/>
              <a:buNone/>
              <a:defRPr sz="5200">
                <a:uFillTx/>
              </a:defRPr>
            </a:lvl4pPr>
            <a:lvl5pPr lvl="4" algn="ctr">
              <a:spcBef>
                <a:spcPts val="0"/>
              </a:spcBef>
              <a:spcAft>
                <a:spcPts val="0"/>
              </a:spcAft>
              <a:buSzPts val="5200"/>
              <a:buNone/>
              <a:defRPr sz="5200">
                <a:uFillTx/>
              </a:defRPr>
            </a:lvl5pPr>
            <a:lvl6pPr lvl="5" algn="ctr">
              <a:spcBef>
                <a:spcPts val="0"/>
              </a:spcBef>
              <a:spcAft>
                <a:spcPts val="0"/>
              </a:spcAft>
              <a:buSzPts val="5200"/>
              <a:buNone/>
              <a:defRPr sz="5200">
                <a:uFillTx/>
              </a:defRPr>
            </a:lvl6pPr>
            <a:lvl7pPr lvl="6" algn="ctr">
              <a:spcBef>
                <a:spcPts val="0"/>
              </a:spcBef>
              <a:spcAft>
                <a:spcPts val="0"/>
              </a:spcAft>
              <a:buSzPts val="5200"/>
              <a:buNone/>
              <a:defRPr sz="5200">
                <a:uFillTx/>
              </a:defRPr>
            </a:lvl7pPr>
            <a:lvl8pPr lvl="7" algn="ctr">
              <a:spcBef>
                <a:spcPts val="0"/>
              </a:spcBef>
              <a:spcAft>
                <a:spcPts val="0"/>
              </a:spcAft>
              <a:buSzPts val="5200"/>
              <a:buNone/>
              <a:defRPr sz="5200">
                <a:uFillTx/>
              </a:defRPr>
            </a:lvl8pPr>
            <a:lvl9pPr lvl="8" algn="ctr">
              <a:spcBef>
                <a:spcPts val="0"/>
              </a:spcBef>
              <a:spcAft>
                <a:spcPts val="0"/>
              </a:spcAft>
              <a:buSzPts val="5200"/>
              <a:buNone/>
              <a:defRPr sz="5200">
                <a:uFillTx/>
              </a:defRPr>
            </a:lvl9pPr>
          </a:lstStyle>
          <a:p>
            <a:endParaRPr>
              <a:uFillTx/>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uFillTx/>
              </a:defRPr>
            </a:lvl1pPr>
            <a:lvl2pPr lvl="1" algn="ctr">
              <a:lnSpc>
                <a:spcPct val="100000"/>
              </a:lnSpc>
              <a:spcBef>
                <a:spcPts val="0"/>
              </a:spcBef>
              <a:spcAft>
                <a:spcPts val="0"/>
              </a:spcAft>
              <a:buSzPts val="2800"/>
              <a:buNone/>
              <a:defRPr sz="2800">
                <a:uFillTx/>
              </a:defRPr>
            </a:lvl2pPr>
            <a:lvl3pPr lvl="2" algn="ctr">
              <a:lnSpc>
                <a:spcPct val="100000"/>
              </a:lnSpc>
              <a:spcBef>
                <a:spcPts val="0"/>
              </a:spcBef>
              <a:spcAft>
                <a:spcPts val="0"/>
              </a:spcAft>
              <a:buSzPts val="2800"/>
              <a:buNone/>
              <a:defRPr sz="2800">
                <a:uFillTx/>
              </a:defRPr>
            </a:lvl3pPr>
            <a:lvl4pPr lvl="3" algn="ctr">
              <a:lnSpc>
                <a:spcPct val="100000"/>
              </a:lnSpc>
              <a:spcBef>
                <a:spcPts val="0"/>
              </a:spcBef>
              <a:spcAft>
                <a:spcPts val="0"/>
              </a:spcAft>
              <a:buSzPts val="2800"/>
              <a:buNone/>
              <a:defRPr sz="2800">
                <a:uFillTx/>
              </a:defRPr>
            </a:lvl4pPr>
            <a:lvl5pPr lvl="4" algn="ctr">
              <a:lnSpc>
                <a:spcPct val="100000"/>
              </a:lnSpc>
              <a:spcBef>
                <a:spcPts val="0"/>
              </a:spcBef>
              <a:spcAft>
                <a:spcPts val="0"/>
              </a:spcAft>
              <a:buSzPts val="2800"/>
              <a:buNone/>
              <a:defRPr sz="2800">
                <a:uFillTx/>
              </a:defRPr>
            </a:lvl5pPr>
            <a:lvl6pPr lvl="5" algn="ctr">
              <a:lnSpc>
                <a:spcPct val="100000"/>
              </a:lnSpc>
              <a:spcBef>
                <a:spcPts val="0"/>
              </a:spcBef>
              <a:spcAft>
                <a:spcPts val="0"/>
              </a:spcAft>
              <a:buSzPts val="2800"/>
              <a:buNone/>
              <a:defRPr sz="2800">
                <a:uFillTx/>
              </a:defRPr>
            </a:lvl6pPr>
            <a:lvl7pPr lvl="6" algn="ctr">
              <a:lnSpc>
                <a:spcPct val="100000"/>
              </a:lnSpc>
              <a:spcBef>
                <a:spcPts val="0"/>
              </a:spcBef>
              <a:spcAft>
                <a:spcPts val="0"/>
              </a:spcAft>
              <a:buSzPts val="2800"/>
              <a:buNone/>
              <a:defRPr sz="2800">
                <a:uFillTx/>
              </a:defRPr>
            </a:lvl7pPr>
            <a:lvl8pPr lvl="7" algn="ctr">
              <a:lnSpc>
                <a:spcPct val="100000"/>
              </a:lnSpc>
              <a:spcBef>
                <a:spcPts val="0"/>
              </a:spcBef>
              <a:spcAft>
                <a:spcPts val="0"/>
              </a:spcAft>
              <a:buSzPts val="2800"/>
              <a:buNone/>
              <a:defRPr sz="2800">
                <a:uFillTx/>
              </a:defRPr>
            </a:lvl8pPr>
            <a:lvl9pPr lvl="8" algn="ctr">
              <a:lnSpc>
                <a:spcPct val="100000"/>
              </a:lnSpc>
              <a:spcBef>
                <a:spcPts val="0"/>
              </a:spcBef>
              <a:spcAft>
                <a:spcPts val="0"/>
              </a:spcAft>
              <a:buSzPts val="2800"/>
              <a:buNone/>
              <a:defRPr sz="2800">
                <a:uFillTx/>
              </a:defRPr>
            </a:lvl9pPr>
          </a:lstStyle>
          <a:p>
            <a:endParaRPr>
              <a:uFillTx/>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uFillTx/>
              </a:defRPr>
            </a:lvl1pPr>
            <a:lvl2pPr lvl="1" algn="ctr">
              <a:spcBef>
                <a:spcPts val="0"/>
              </a:spcBef>
              <a:spcAft>
                <a:spcPts val="0"/>
              </a:spcAft>
              <a:buSzPts val="12000"/>
              <a:buNone/>
              <a:defRPr sz="12000">
                <a:uFillTx/>
              </a:defRPr>
            </a:lvl2pPr>
            <a:lvl3pPr lvl="2" algn="ctr">
              <a:spcBef>
                <a:spcPts val="0"/>
              </a:spcBef>
              <a:spcAft>
                <a:spcPts val="0"/>
              </a:spcAft>
              <a:buSzPts val="12000"/>
              <a:buNone/>
              <a:defRPr sz="12000">
                <a:uFillTx/>
              </a:defRPr>
            </a:lvl3pPr>
            <a:lvl4pPr lvl="3" algn="ctr">
              <a:spcBef>
                <a:spcPts val="0"/>
              </a:spcBef>
              <a:spcAft>
                <a:spcPts val="0"/>
              </a:spcAft>
              <a:buSzPts val="12000"/>
              <a:buNone/>
              <a:defRPr sz="12000">
                <a:uFillTx/>
              </a:defRPr>
            </a:lvl4pPr>
            <a:lvl5pPr lvl="4" algn="ctr">
              <a:spcBef>
                <a:spcPts val="0"/>
              </a:spcBef>
              <a:spcAft>
                <a:spcPts val="0"/>
              </a:spcAft>
              <a:buSzPts val="12000"/>
              <a:buNone/>
              <a:defRPr sz="12000">
                <a:uFillTx/>
              </a:defRPr>
            </a:lvl5pPr>
            <a:lvl6pPr lvl="5" algn="ctr">
              <a:spcBef>
                <a:spcPts val="0"/>
              </a:spcBef>
              <a:spcAft>
                <a:spcPts val="0"/>
              </a:spcAft>
              <a:buSzPts val="12000"/>
              <a:buNone/>
              <a:defRPr sz="12000">
                <a:uFillTx/>
              </a:defRPr>
            </a:lvl6pPr>
            <a:lvl7pPr lvl="6" algn="ctr">
              <a:spcBef>
                <a:spcPts val="0"/>
              </a:spcBef>
              <a:spcAft>
                <a:spcPts val="0"/>
              </a:spcAft>
              <a:buSzPts val="12000"/>
              <a:buNone/>
              <a:defRPr sz="12000">
                <a:uFillTx/>
              </a:defRPr>
            </a:lvl7pPr>
            <a:lvl8pPr lvl="7" algn="ctr">
              <a:spcBef>
                <a:spcPts val="0"/>
              </a:spcBef>
              <a:spcAft>
                <a:spcPts val="0"/>
              </a:spcAft>
              <a:buSzPts val="12000"/>
              <a:buNone/>
              <a:defRPr sz="12000">
                <a:uFillTx/>
              </a:defRPr>
            </a:lvl8pPr>
            <a:lvl9pPr lvl="8" algn="ctr">
              <a:spcBef>
                <a:spcPts val="0"/>
              </a:spcBef>
              <a:spcAft>
                <a:spcPts val="0"/>
              </a:spcAft>
              <a:buSzPts val="12000"/>
              <a:buNone/>
              <a:defRPr sz="12000">
                <a:uFillTx/>
              </a:defRPr>
            </a:lvl9pPr>
          </a:lstStyle>
          <a:p>
            <a:r>
              <a:rPr>
                <a:uFillTx/>
              </a:rP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uFillTx/>
              </a:defRPr>
            </a:lvl1pPr>
            <a:lvl2pPr marL="914400" lvl="1" indent="-317500" algn="ctr">
              <a:spcBef>
                <a:spcPts val="1600"/>
              </a:spcBef>
              <a:spcAft>
                <a:spcPts val="0"/>
              </a:spcAft>
              <a:buSzPts val="1400"/>
              <a:buChar char="○"/>
              <a:defRPr>
                <a:uFillTx/>
              </a:defRPr>
            </a:lvl2pPr>
            <a:lvl3pPr marL="1371600" lvl="2" indent="-317500" algn="ctr">
              <a:spcBef>
                <a:spcPts val="1600"/>
              </a:spcBef>
              <a:spcAft>
                <a:spcPts val="0"/>
              </a:spcAft>
              <a:buSzPts val="1400"/>
              <a:buChar char="■"/>
              <a:defRPr>
                <a:uFillTx/>
              </a:defRPr>
            </a:lvl3pPr>
            <a:lvl4pPr marL="1828800" lvl="3" indent="-317500" algn="ctr">
              <a:spcBef>
                <a:spcPts val="1600"/>
              </a:spcBef>
              <a:spcAft>
                <a:spcPts val="0"/>
              </a:spcAft>
              <a:buSzPts val="1400"/>
              <a:buChar char="●"/>
              <a:defRPr>
                <a:uFillTx/>
              </a:defRPr>
            </a:lvl4pPr>
            <a:lvl5pPr marL="2286000" lvl="4" indent="-317500" algn="ctr">
              <a:spcBef>
                <a:spcPts val="1600"/>
              </a:spcBef>
              <a:spcAft>
                <a:spcPts val="0"/>
              </a:spcAft>
              <a:buSzPts val="1400"/>
              <a:buChar char="○"/>
              <a:defRPr>
                <a:uFillTx/>
              </a:defRPr>
            </a:lvl5pPr>
            <a:lvl6pPr marL="2743200" lvl="5" indent="-317500" algn="ctr">
              <a:spcBef>
                <a:spcPts val="1600"/>
              </a:spcBef>
              <a:spcAft>
                <a:spcPts val="0"/>
              </a:spcAft>
              <a:buSzPts val="1400"/>
              <a:buChar char="■"/>
              <a:defRPr>
                <a:uFillTx/>
              </a:defRPr>
            </a:lvl6pPr>
            <a:lvl7pPr marL="3200400" lvl="6" indent="-317500" algn="ctr">
              <a:spcBef>
                <a:spcPts val="1600"/>
              </a:spcBef>
              <a:spcAft>
                <a:spcPts val="0"/>
              </a:spcAft>
              <a:buSzPts val="1400"/>
              <a:buChar char="●"/>
              <a:defRPr>
                <a:uFillTx/>
              </a:defRPr>
            </a:lvl7pPr>
            <a:lvl8pPr marL="3657600" lvl="7" indent="-317500" algn="ctr">
              <a:spcBef>
                <a:spcPts val="1600"/>
              </a:spcBef>
              <a:spcAft>
                <a:spcPts val="0"/>
              </a:spcAft>
              <a:buSzPts val="1400"/>
              <a:buChar char="○"/>
              <a:defRPr>
                <a:uFillTx/>
              </a:defRPr>
            </a:lvl8pPr>
            <a:lvl9pPr marL="4114800" lvl="8" indent="-317500" algn="ctr">
              <a:spcBef>
                <a:spcPts val="1600"/>
              </a:spcBef>
              <a:spcAft>
                <a:spcPts val="1600"/>
              </a:spcAft>
              <a:buSzPts val="1400"/>
              <a:buChar char="■"/>
              <a:defRPr>
                <a:uFillTx/>
              </a:defRPr>
            </a:lvl9pPr>
          </a:lstStyle>
          <a:p>
            <a:endParaRPr>
              <a:uFillTx/>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Shape 50"/>
        <p:cNvGrpSpPr/>
        <p:nvPr/>
      </p:nvGrpSpPr>
      <p:grpSpPr>
        <a:xfrm>
          <a:off x="0" y="0"/>
          <a:ext cx="0" cy="0"/>
          <a:chOff x="0" y="0"/>
          <a:chExt cx="0" cy="0"/>
        </a:xfrm>
      </p:grpSpPr>
      <p:cxnSp>
        <p:nvCxnSpPr>
          <p:cNvPr id="51" name="Google Shape;51;p13"/>
          <p:cNvCxnSpPr/>
          <p:nvPr/>
        </p:nvCxnSpPr>
        <p:spPr>
          <a:xfrm>
            <a:off x="0" y="6325017"/>
            <a:ext cx="9144000" cy="0"/>
          </a:xfrm>
          <a:prstGeom prst="straightConnector1">
            <a:avLst/>
          </a:prstGeom>
          <a:noFill/>
          <a:ln w="57150" cap="flat" cmpd="sng">
            <a:solidFill>
              <a:srgbClr val="0C78A3"/>
            </a:solidFill>
            <a:prstDash val="solid"/>
            <a:miter lim="8000"/>
            <a:headEnd type="none" w="sm" len="sm"/>
            <a:tailEnd type="none" w="sm" len="sm"/>
          </a:ln>
        </p:spPr>
      </p:cxnSp>
      <p:sp>
        <p:nvSpPr>
          <p:cNvPr id="52" name="Google Shape;52;p13"/>
          <p:cNvSpPr txBox="1">
            <a:spLocks noGrp="1"/>
          </p:cNvSpPr>
          <p:nvPr>
            <p:ph type="title"/>
          </p:nvPr>
        </p:nvSpPr>
        <p:spPr>
          <a:xfrm>
            <a:off x="361950" y="320482"/>
            <a:ext cx="8365846" cy="9000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2800"/>
              <a:buFont typeface="Arial"/>
              <a:buNone/>
              <a:defRPr sz="2400" b="1" i="0" u="none" strike="noStrike" cap="none">
                <a:solidFill>
                  <a:schemeClr val="dk1"/>
                </a:solidFill>
                <a:uFillTx/>
                <a:latin typeface="Arial"/>
                <a:ea typeface="Arial"/>
                <a:cs typeface="Arial"/>
                <a:sym typeface="Arial"/>
              </a:defRPr>
            </a:lvl1pPr>
            <a:lvl2pPr lvl="1" indent="0" rtl="0">
              <a:spcBef>
                <a:spcPts val="0"/>
              </a:spcBef>
              <a:spcAft>
                <a:spcPts val="0"/>
              </a:spcAft>
              <a:buSzPts val="2800"/>
              <a:buFont typeface="Arial"/>
              <a:buNone/>
              <a:defRPr sz="1800">
                <a:uFillTx/>
                <a:latin typeface="Arial"/>
                <a:ea typeface="Arial"/>
                <a:cs typeface="Arial"/>
                <a:sym typeface="Arial"/>
              </a:defRPr>
            </a:lvl2pPr>
            <a:lvl3pPr lvl="2" indent="0" rtl="0">
              <a:spcBef>
                <a:spcPts val="0"/>
              </a:spcBef>
              <a:spcAft>
                <a:spcPts val="0"/>
              </a:spcAft>
              <a:buSzPts val="2800"/>
              <a:buFont typeface="Arial"/>
              <a:buNone/>
              <a:defRPr sz="1800">
                <a:uFillTx/>
                <a:latin typeface="Arial"/>
                <a:ea typeface="Arial"/>
                <a:cs typeface="Arial"/>
                <a:sym typeface="Arial"/>
              </a:defRPr>
            </a:lvl3pPr>
            <a:lvl4pPr lvl="3" indent="0" rtl="0">
              <a:spcBef>
                <a:spcPts val="0"/>
              </a:spcBef>
              <a:spcAft>
                <a:spcPts val="0"/>
              </a:spcAft>
              <a:buSzPts val="2800"/>
              <a:buFont typeface="Arial"/>
              <a:buNone/>
              <a:defRPr sz="1800">
                <a:uFillTx/>
                <a:latin typeface="Arial"/>
                <a:ea typeface="Arial"/>
                <a:cs typeface="Arial"/>
                <a:sym typeface="Arial"/>
              </a:defRPr>
            </a:lvl4pPr>
            <a:lvl5pPr lvl="4" indent="0" rtl="0">
              <a:spcBef>
                <a:spcPts val="0"/>
              </a:spcBef>
              <a:spcAft>
                <a:spcPts val="0"/>
              </a:spcAft>
              <a:buSzPts val="2800"/>
              <a:buFont typeface="Arial"/>
              <a:buNone/>
              <a:defRPr sz="1800">
                <a:uFillTx/>
                <a:latin typeface="Arial"/>
                <a:ea typeface="Arial"/>
                <a:cs typeface="Arial"/>
                <a:sym typeface="Arial"/>
              </a:defRPr>
            </a:lvl5pPr>
            <a:lvl6pPr lvl="5" indent="0" rtl="0">
              <a:spcBef>
                <a:spcPts val="0"/>
              </a:spcBef>
              <a:spcAft>
                <a:spcPts val="0"/>
              </a:spcAft>
              <a:buSzPts val="2800"/>
              <a:buFont typeface="Arial"/>
              <a:buNone/>
              <a:defRPr sz="1800">
                <a:uFillTx/>
                <a:latin typeface="Arial"/>
                <a:ea typeface="Arial"/>
                <a:cs typeface="Arial"/>
                <a:sym typeface="Arial"/>
              </a:defRPr>
            </a:lvl6pPr>
            <a:lvl7pPr lvl="6" indent="0" rtl="0">
              <a:spcBef>
                <a:spcPts val="0"/>
              </a:spcBef>
              <a:spcAft>
                <a:spcPts val="0"/>
              </a:spcAft>
              <a:buSzPts val="2800"/>
              <a:buFont typeface="Arial"/>
              <a:buNone/>
              <a:defRPr sz="1800">
                <a:uFillTx/>
                <a:latin typeface="Arial"/>
                <a:ea typeface="Arial"/>
                <a:cs typeface="Arial"/>
                <a:sym typeface="Arial"/>
              </a:defRPr>
            </a:lvl7pPr>
            <a:lvl8pPr lvl="7" indent="0" rtl="0">
              <a:spcBef>
                <a:spcPts val="0"/>
              </a:spcBef>
              <a:spcAft>
                <a:spcPts val="0"/>
              </a:spcAft>
              <a:buSzPts val="2800"/>
              <a:buFont typeface="Arial"/>
              <a:buNone/>
              <a:defRPr sz="1800">
                <a:uFillTx/>
                <a:latin typeface="Arial"/>
                <a:ea typeface="Arial"/>
                <a:cs typeface="Arial"/>
                <a:sym typeface="Arial"/>
              </a:defRPr>
            </a:lvl8pPr>
            <a:lvl9pPr lvl="8" indent="0" rtl="0">
              <a:spcBef>
                <a:spcPts val="0"/>
              </a:spcBef>
              <a:spcAft>
                <a:spcPts val="0"/>
              </a:spcAft>
              <a:buSzPts val="2800"/>
              <a:buFont typeface="Arial"/>
              <a:buNone/>
              <a:defRPr sz="1800">
                <a:uFillTx/>
                <a:latin typeface="Arial"/>
                <a:ea typeface="Arial"/>
                <a:cs typeface="Arial"/>
                <a:sym typeface="Arial"/>
              </a:defRPr>
            </a:lvl9pPr>
          </a:lstStyle>
          <a:p>
            <a:endParaRPr>
              <a:uFillTx/>
            </a:endParaRPr>
          </a:p>
        </p:txBody>
      </p:sp>
      <p:cxnSp>
        <p:nvCxnSpPr>
          <p:cNvPr id="53" name="Google Shape;53;p13"/>
          <p:cNvCxnSpPr/>
          <p:nvPr/>
        </p:nvCxnSpPr>
        <p:spPr>
          <a:xfrm>
            <a:off x="361950" y="1220153"/>
            <a:ext cx="8365846" cy="0"/>
          </a:xfrm>
          <a:prstGeom prst="straightConnector1">
            <a:avLst/>
          </a:prstGeom>
          <a:noFill/>
          <a:ln w="38100" cap="flat" cmpd="sng">
            <a:solidFill>
              <a:srgbClr val="0C78A3"/>
            </a:solidFill>
            <a:prstDash val="solid"/>
            <a:miter lim="8000"/>
            <a:headEnd type="none" w="sm" len="sm"/>
            <a:tailEnd type="none" w="sm" len="sm"/>
          </a:ln>
        </p:spPr>
      </p:cxnSp>
      <p:sp>
        <p:nvSpPr>
          <p:cNvPr id="54" name="Google Shape;54;p13"/>
          <p:cNvSpPr txBox="1">
            <a:spLocks noGrp="1"/>
          </p:cNvSpPr>
          <p:nvPr>
            <p:ph type="sldNum" idx="12"/>
          </p:nvPr>
        </p:nvSpPr>
        <p:spPr>
          <a:xfrm>
            <a:off x="8556784" y="6333134"/>
            <a:ext cx="548585" cy="5250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9pPr>
          </a:lstStyle>
          <a:p>
            <a:pPr marL="0" lvl="0" indent="0" algn="l"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85800" y="2130425"/>
            <a:ext cx="7772400" cy="1470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116492"/>
              </a:buClr>
              <a:buSzPts val="1400"/>
              <a:buFont typeface="Arial"/>
              <a:buNone/>
              <a:defRPr sz="4800" b="1" i="0" u="none" strike="noStrike" cap="none">
                <a:solidFill>
                  <a:srgbClr val="116492"/>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9pPr>
          </a:lstStyle>
          <a:p>
            <a:endParaRPr>
              <a:uFillTx/>
            </a:endParaRPr>
          </a:p>
        </p:txBody>
      </p:sp>
      <p:sp>
        <p:nvSpPr>
          <p:cNvPr id="62" name="Google Shape;62;p15"/>
          <p:cNvSpPr txBox="1">
            <a:spLocks noGrp="1"/>
          </p:cNvSpPr>
          <p:nvPr>
            <p:ph type="body" idx="1"/>
          </p:nvPr>
        </p:nvSpPr>
        <p:spPr>
          <a:xfrm>
            <a:off x="1371600" y="3886200"/>
            <a:ext cx="6400800" cy="1752600"/>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1pPr>
            <a:lvl2pPr marL="914400" marR="0" lvl="1"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2pPr>
            <a:lvl3pPr marL="1371600" marR="0" lvl="2"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3pPr>
            <a:lvl4pPr marL="1828800" marR="0" lvl="3"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4pPr>
            <a:lvl5pPr marL="2286000" marR="0" lvl="4"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5pPr>
            <a:lvl6pPr marL="2743200" marR="0" lvl="5"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6pPr>
            <a:lvl7pPr marL="3200400" marR="0" lvl="6"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7pPr>
            <a:lvl8pPr marL="3657600" marR="0" lvl="7"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8pPr>
            <a:lvl9pPr marL="4114800" marR="0" lvl="8"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9pPr>
          </a:lstStyle>
          <a:p>
            <a:endParaRPr>
              <a:uFillTx/>
            </a:endParaRPr>
          </a:p>
        </p:txBody>
      </p:sp>
      <p:sp>
        <p:nvSpPr>
          <p:cNvPr id="64" name="Google Shape;64;p15"/>
          <p:cNvSpPr txBox="1">
            <a:spLocks noGrp="1"/>
          </p:cNvSpPr>
          <p:nvPr>
            <p:ph type="sldNum" idx="12"/>
          </p:nvPr>
        </p:nvSpPr>
        <p:spPr>
          <a:xfrm>
            <a:off x="8422859" y="6404313"/>
            <a:ext cx="264000" cy="269100"/>
          </a:xfrm>
          <a:prstGeom prst="rect">
            <a:avLst/>
          </a:prstGeom>
          <a:noFill/>
          <a:ln>
            <a:noFill/>
          </a:ln>
        </p:spPr>
        <p:txBody>
          <a:bodyPr spcFirstLastPara="1" wrap="square" lIns="45675" tIns="45675" rIns="45675" bIns="45675"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
                <a:uFillTx/>
              </a:rPr>
              <a:t>‹#›</a:t>
            </a:fld>
            <a:endParaRPr sz="1400">
              <a:solidFill>
                <a:srgbClr val="000000"/>
              </a:solidFill>
              <a:uFillTx/>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OBJECT">
    <p:spTree>
      <p:nvGrpSpPr>
        <p:cNvPr id="1" name="Shape 72"/>
        <p:cNvGrpSpPr/>
        <p:nvPr/>
      </p:nvGrpSpPr>
      <p:grpSpPr>
        <a:xfrm>
          <a:off x="0" y="0"/>
          <a:ext cx="0" cy="0"/>
          <a:chOff x="0" y="0"/>
          <a:chExt cx="0" cy="0"/>
        </a:xfrm>
      </p:grpSpPr>
      <p:sp>
        <p:nvSpPr>
          <p:cNvPr id="73" name="Google Shape;73;p17"/>
          <p:cNvSpPr>
            <a:spLocks/>
          </p:cNvSpPr>
          <p:nvPr/>
        </p:nvSpPr>
        <p:spPr>
          <a:xfrm>
            <a:off x="0" y="0"/>
            <a:ext cx="9144000" cy="1090200"/>
          </a:xfrm>
          <a:prstGeom prst="rect">
            <a:avLst/>
          </a:prstGeom>
          <a:solidFill>
            <a:srgbClr val="1164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uFillTx/>
              <a:latin typeface="Calibri"/>
              <a:ea typeface="Calibri"/>
              <a:cs typeface="Calibri"/>
              <a:sym typeface="Calibri"/>
            </a:endParaRPr>
          </a:p>
        </p:txBody>
      </p:sp>
      <p:sp>
        <p:nvSpPr>
          <p:cNvPr id="74" name="Google Shape;74;p17"/>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lvl="1" indent="0" rtl="0">
              <a:spcBef>
                <a:spcPts val="0"/>
              </a:spcBef>
              <a:spcAft>
                <a:spcPts val="0"/>
              </a:spcAft>
              <a:buSzPts val="1400"/>
              <a:buFont typeface="Arial"/>
              <a:buNone/>
              <a:defRPr sz="1800">
                <a:uFillTx/>
              </a:defRPr>
            </a:lvl2pPr>
            <a:lvl3pPr lvl="2" indent="0" rtl="0">
              <a:spcBef>
                <a:spcPts val="0"/>
              </a:spcBef>
              <a:spcAft>
                <a:spcPts val="0"/>
              </a:spcAft>
              <a:buSzPts val="1400"/>
              <a:buFont typeface="Arial"/>
              <a:buNone/>
              <a:defRPr sz="1800">
                <a:uFillTx/>
              </a:defRPr>
            </a:lvl3pPr>
            <a:lvl4pPr lvl="3" indent="0" rtl="0">
              <a:spcBef>
                <a:spcPts val="0"/>
              </a:spcBef>
              <a:spcAft>
                <a:spcPts val="0"/>
              </a:spcAft>
              <a:buSzPts val="1400"/>
              <a:buFont typeface="Arial"/>
              <a:buNone/>
              <a:defRPr sz="1800">
                <a:uFillTx/>
              </a:defRPr>
            </a:lvl4pPr>
            <a:lvl5pPr lvl="4" indent="0" rtl="0">
              <a:spcBef>
                <a:spcPts val="0"/>
              </a:spcBef>
              <a:spcAft>
                <a:spcPts val="0"/>
              </a:spcAft>
              <a:buSzPts val="1400"/>
              <a:buFont typeface="Arial"/>
              <a:buNone/>
              <a:defRPr sz="1800">
                <a:uFillTx/>
              </a:defRPr>
            </a:lvl5pPr>
            <a:lvl6pPr lvl="5" indent="0" rtl="0">
              <a:spcBef>
                <a:spcPts val="0"/>
              </a:spcBef>
              <a:spcAft>
                <a:spcPts val="0"/>
              </a:spcAft>
              <a:buSzPts val="1400"/>
              <a:buFont typeface="Arial"/>
              <a:buNone/>
              <a:defRPr sz="1800">
                <a:uFillTx/>
              </a:defRPr>
            </a:lvl6pPr>
            <a:lvl7pPr lvl="6" indent="0" rtl="0">
              <a:spcBef>
                <a:spcPts val="0"/>
              </a:spcBef>
              <a:spcAft>
                <a:spcPts val="0"/>
              </a:spcAft>
              <a:buSzPts val="1400"/>
              <a:buFont typeface="Arial"/>
              <a:buNone/>
              <a:defRPr sz="1800">
                <a:uFillTx/>
              </a:defRPr>
            </a:lvl7pPr>
            <a:lvl8pPr lvl="7" indent="0" rtl="0">
              <a:spcBef>
                <a:spcPts val="0"/>
              </a:spcBef>
              <a:spcAft>
                <a:spcPts val="0"/>
              </a:spcAft>
              <a:buSzPts val="1400"/>
              <a:buFont typeface="Arial"/>
              <a:buNone/>
              <a:defRPr sz="1800">
                <a:uFillTx/>
              </a:defRPr>
            </a:lvl8pPr>
            <a:lvl9pPr lvl="8" indent="0" rtl="0">
              <a:spcBef>
                <a:spcPts val="0"/>
              </a:spcBef>
              <a:spcAft>
                <a:spcPts val="0"/>
              </a:spcAft>
              <a:buSzPts val="1400"/>
              <a:buFont typeface="Arial"/>
              <a:buNone/>
              <a:defRPr sz="1800">
                <a:uFillTx/>
              </a:defRPr>
            </a:lvl9pPr>
          </a:lstStyle>
          <a:p>
            <a:endParaRPr>
              <a:uFillTx/>
            </a:endParaRPr>
          </a:p>
        </p:txBody>
      </p:sp>
      <p:sp>
        <p:nvSpPr>
          <p:cNvPr id="75" name="Google Shape;75;p17"/>
          <p:cNvSpPr txBox="1">
            <a:spLocks noGrp="1"/>
          </p:cNvSpPr>
          <p:nvPr>
            <p:ph type="body" idx="1"/>
          </p:nvPr>
        </p:nvSpPr>
        <p:spPr>
          <a:xfrm>
            <a:off x="457200" y="1230838"/>
            <a:ext cx="8229600" cy="4949400"/>
          </a:xfrm>
          <a:prstGeom prst="rect">
            <a:avLst/>
          </a:prstGeom>
          <a:noFill/>
          <a:ln>
            <a:noFill/>
          </a:ln>
        </p:spPr>
        <p:txBody>
          <a:bodyPr spcFirstLastPara="1" wrap="square" lIns="91425" tIns="91425" rIns="91425" bIns="91425" anchor="t" anchorCtr="0"/>
          <a:lstStyle>
            <a:lvl1pPr marL="457200" marR="0" lvl="0" indent="-482600" algn="l" rtl="0">
              <a:lnSpc>
                <a:spcPct val="100000"/>
              </a:lnSpc>
              <a:spcBef>
                <a:spcPts val="800"/>
              </a:spcBef>
              <a:spcAft>
                <a:spcPts val="0"/>
              </a:spcAft>
              <a:buClr>
                <a:schemeClr val="dk1"/>
              </a:buClr>
              <a:buSzPts val="4000"/>
              <a:buFont typeface="Arial"/>
              <a:buChar char="•"/>
              <a:defRPr sz="4000" b="0" i="0" u="none" strike="noStrike" cap="none">
                <a:solidFill>
                  <a:schemeClr val="dk1"/>
                </a:solidFill>
                <a:uFillTx/>
                <a:latin typeface="Arial"/>
                <a:ea typeface="Arial"/>
                <a:cs typeface="Arial"/>
                <a:sym typeface="Arial"/>
              </a:defRPr>
            </a:lvl1pPr>
            <a:lvl2pPr marL="914400" marR="0" lvl="1"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uFillTx/>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uFillTx/>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uFillTx/>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uFillTx/>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9pPr>
          </a:lstStyle>
          <a:p>
            <a:endParaRPr>
              <a:uFillTx/>
            </a:endParaRPr>
          </a:p>
        </p:txBody>
      </p:sp>
      <p:sp>
        <p:nvSpPr>
          <p:cNvPr id="77" name="Google Shape;77;p17"/>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
                <a:uFillTx/>
              </a:rPr>
              <a:t>‹#›</a:t>
            </a:fld>
            <a:endParaRPr>
              <a:uFillTx/>
            </a:endParaRPr>
          </a:p>
        </p:txBody>
      </p:sp>
      <p:cxnSp>
        <p:nvCxnSpPr>
          <p:cNvPr id="79" name="Google Shape;79;p17"/>
          <p:cNvCxnSpPr/>
          <p:nvPr/>
        </p:nvCxnSpPr>
        <p:spPr>
          <a:xfrm>
            <a:off x="0" y="6475878"/>
            <a:ext cx="9144000" cy="0"/>
          </a:xfrm>
          <a:prstGeom prst="straightConnector1">
            <a:avLst/>
          </a:prstGeom>
          <a:noFill/>
          <a:ln w="9525" cap="flat" cmpd="sng">
            <a:solidFill>
              <a:srgbClr val="11649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uFillTx/>
              </a:defRPr>
            </a:lvl1pPr>
            <a:lvl2pPr lvl="1" algn="ctr">
              <a:spcBef>
                <a:spcPts val="0"/>
              </a:spcBef>
              <a:spcAft>
                <a:spcPts val="0"/>
              </a:spcAft>
              <a:buSzPts val="3600"/>
              <a:buNone/>
              <a:defRPr sz="3600">
                <a:uFillTx/>
              </a:defRPr>
            </a:lvl2pPr>
            <a:lvl3pPr lvl="2" algn="ctr">
              <a:spcBef>
                <a:spcPts val="0"/>
              </a:spcBef>
              <a:spcAft>
                <a:spcPts val="0"/>
              </a:spcAft>
              <a:buSzPts val="3600"/>
              <a:buNone/>
              <a:defRPr sz="3600">
                <a:uFillTx/>
              </a:defRPr>
            </a:lvl3pPr>
            <a:lvl4pPr lvl="3" algn="ctr">
              <a:spcBef>
                <a:spcPts val="0"/>
              </a:spcBef>
              <a:spcAft>
                <a:spcPts val="0"/>
              </a:spcAft>
              <a:buSzPts val="3600"/>
              <a:buNone/>
              <a:defRPr sz="3600">
                <a:uFillTx/>
              </a:defRPr>
            </a:lvl4pPr>
            <a:lvl5pPr lvl="4" algn="ctr">
              <a:spcBef>
                <a:spcPts val="0"/>
              </a:spcBef>
              <a:spcAft>
                <a:spcPts val="0"/>
              </a:spcAft>
              <a:buSzPts val="3600"/>
              <a:buNone/>
              <a:defRPr sz="3600">
                <a:uFillTx/>
              </a:defRPr>
            </a:lvl5pPr>
            <a:lvl6pPr lvl="5" algn="ctr">
              <a:spcBef>
                <a:spcPts val="0"/>
              </a:spcBef>
              <a:spcAft>
                <a:spcPts val="0"/>
              </a:spcAft>
              <a:buSzPts val="3600"/>
              <a:buNone/>
              <a:defRPr sz="3600">
                <a:uFillTx/>
              </a:defRPr>
            </a:lvl6pPr>
            <a:lvl7pPr lvl="6" algn="ctr">
              <a:spcBef>
                <a:spcPts val="0"/>
              </a:spcBef>
              <a:spcAft>
                <a:spcPts val="0"/>
              </a:spcAft>
              <a:buSzPts val="3600"/>
              <a:buNone/>
              <a:defRPr sz="3600">
                <a:uFillTx/>
              </a:defRPr>
            </a:lvl7pPr>
            <a:lvl8pPr lvl="7" algn="ctr">
              <a:spcBef>
                <a:spcPts val="0"/>
              </a:spcBef>
              <a:spcAft>
                <a:spcPts val="0"/>
              </a:spcAft>
              <a:buSzPts val="3600"/>
              <a:buNone/>
              <a:defRPr sz="3600">
                <a:uFillTx/>
              </a:defRPr>
            </a:lvl8pPr>
            <a:lvl9pPr lvl="8" algn="ctr">
              <a:spcBef>
                <a:spcPts val="0"/>
              </a:spcBef>
              <a:spcAft>
                <a:spcPts val="0"/>
              </a:spcAft>
              <a:buSzPts val="3600"/>
              <a:buNone/>
              <a:defRPr sz="3600">
                <a:uFillTx/>
              </a:defRPr>
            </a:lvl9pPr>
          </a:lstStyle>
          <a:p>
            <a:endParaRPr>
              <a:uFillTx/>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uFillTx/>
              </a:defRPr>
            </a:lvl1pPr>
            <a:lvl2pPr marL="914400" lvl="1" indent="-317500">
              <a:spcBef>
                <a:spcPts val="1600"/>
              </a:spcBef>
              <a:spcAft>
                <a:spcPts val="0"/>
              </a:spcAft>
              <a:buSzPts val="1400"/>
              <a:buChar char="○"/>
              <a:defRPr>
                <a:uFillTx/>
              </a:defRPr>
            </a:lvl2pPr>
            <a:lvl3pPr marL="1371600" lvl="2" indent="-317500">
              <a:spcBef>
                <a:spcPts val="1600"/>
              </a:spcBef>
              <a:spcAft>
                <a:spcPts val="0"/>
              </a:spcAft>
              <a:buSzPts val="1400"/>
              <a:buChar char="■"/>
              <a:defRPr>
                <a:uFillTx/>
              </a:defRPr>
            </a:lvl3pPr>
            <a:lvl4pPr marL="1828800" lvl="3" indent="-317500">
              <a:spcBef>
                <a:spcPts val="1600"/>
              </a:spcBef>
              <a:spcAft>
                <a:spcPts val="0"/>
              </a:spcAft>
              <a:buSzPts val="1400"/>
              <a:buChar char="●"/>
              <a:defRPr>
                <a:uFillTx/>
              </a:defRPr>
            </a:lvl4pPr>
            <a:lvl5pPr marL="2286000" lvl="4" indent="-317500">
              <a:spcBef>
                <a:spcPts val="1600"/>
              </a:spcBef>
              <a:spcAft>
                <a:spcPts val="0"/>
              </a:spcAft>
              <a:buSzPts val="1400"/>
              <a:buChar char="○"/>
              <a:defRPr>
                <a:uFillTx/>
              </a:defRPr>
            </a:lvl5pPr>
            <a:lvl6pPr marL="2743200" lvl="5" indent="-317500">
              <a:spcBef>
                <a:spcPts val="1600"/>
              </a:spcBef>
              <a:spcAft>
                <a:spcPts val="0"/>
              </a:spcAft>
              <a:buSzPts val="1400"/>
              <a:buChar char="■"/>
              <a:defRPr>
                <a:uFillTx/>
              </a:defRPr>
            </a:lvl6pPr>
            <a:lvl7pPr marL="3200400" lvl="6" indent="-317500">
              <a:spcBef>
                <a:spcPts val="1600"/>
              </a:spcBef>
              <a:spcAft>
                <a:spcPts val="0"/>
              </a:spcAft>
              <a:buSzPts val="1400"/>
              <a:buChar char="●"/>
              <a:defRPr>
                <a:uFillTx/>
              </a:defRPr>
            </a:lvl7pPr>
            <a:lvl8pPr marL="3657600" lvl="7" indent="-317500">
              <a:spcBef>
                <a:spcPts val="1600"/>
              </a:spcBef>
              <a:spcAft>
                <a:spcPts val="0"/>
              </a:spcAft>
              <a:buSzPts val="1400"/>
              <a:buChar char="○"/>
              <a:defRPr>
                <a:uFillTx/>
              </a:defRPr>
            </a:lvl8pPr>
            <a:lvl9pPr marL="4114800" lvl="8" indent="-317500">
              <a:spcBef>
                <a:spcPts val="1600"/>
              </a:spcBef>
              <a:spcAft>
                <a:spcPts val="1600"/>
              </a:spcAft>
              <a:buSzPts val="1400"/>
              <a:buChar char="■"/>
              <a:defRPr>
                <a:uFillTx/>
              </a:defRPr>
            </a:lvl9pPr>
          </a:lstStyle>
          <a:p>
            <a:endParaRPr>
              <a:uFillTx/>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uFillTx/>
              </a:defRPr>
            </a:lvl1pPr>
            <a:lvl2pPr lvl="1">
              <a:spcBef>
                <a:spcPts val="0"/>
              </a:spcBef>
              <a:spcAft>
                <a:spcPts val="0"/>
              </a:spcAft>
              <a:buSzPts val="2400"/>
              <a:buNone/>
              <a:defRPr sz="2400">
                <a:uFillTx/>
              </a:defRPr>
            </a:lvl2pPr>
            <a:lvl3pPr lvl="2">
              <a:spcBef>
                <a:spcPts val="0"/>
              </a:spcBef>
              <a:spcAft>
                <a:spcPts val="0"/>
              </a:spcAft>
              <a:buSzPts val="2400"/>
              <a:buNone/>
              <a:defRPr sz="2400">
                <a:uFillTx/>
              </a:defRPr>
            </a:lvl3pPr>
            <a:lvl4pPr lvl="3">
              <a:spcBef>
                <a:spcPts val="0"/>
              </a:spcBef>
              <a:spcAft>
                <a:spcPts val="0"/>
              </a:spcAft>
              <a:buSzPts val="2400"/>
              <a:buNone/>
              <a:defRPr sz="2400">
                <a:uFillTx/>
              </a:defRPr>
            </a:lvl4pPr>
            <a:lvl5pPr lvl="4">
              <a:spcBef>
                <a:spcPts val="0"/>
              </a:spcBef>
              <a:spcAft>
                <a:spcPts val="0"/>
              </a:spcAft>
              <a:buSzPts val="2400"/>
              <a:buNone/>
              <a:defRPr sz="2400">
                <a:uFillTx/>
              </a:defRPr>
            </a:lvl5pPr>
            <a:lvl6pPr lvl="5">
              <a:spcBef>
                <a:spcPts val="0"/>
              </a:spcBef>
              <a:spcAft>
                <a:spcPts val="0"/>
              </a:spcAft>
              <a:buSzPts val="2400"/>
              <a:buNone/>
              <a:defRPr sz="2400">
                <a:uFillTx/>
              </a:defRPr>
            </a:lvl6pPr>
            <a:lvl7pPr lvl="6">
              <a:spcBef>
                <a:spcPts val="0"/>
              </a:spcBef>
              <a:spcAft>
                <a:spcPts val="0"/>
              </a:spcAft>
              <a:buSzPts val="2400"/>
              <a:buNone/>
              <a:defRPr sz="2400">
                <a:uFillTx/>
              </a:defRPr>
            </a:lvl7pPr>
            <a:lvl8pPr lvl="7">
              <a:spcBef>
                <a:spcPts val="0"/>
              </a:spcBef>
              <a:spcAft>
                <a:spcPts val="0"/>
              </a:spcAft>
              <a:buSzPts val="2400"/>
              <a:buNone/>
              <a:defRPr sz="2400">
                <a:uFillTx/>
              </a:defRPr>
            </a:lvl8pPr>
            <a:lvl9pPr lvl="8">
              <a:spcBef>
                <a:spcPts val="0"/>
              </a:spcBef>
              <a:spcAft>
                <a:spcPts val="0"/>
              </a:spcAft>
              <a:buSzPts val="2400"/>
              <a:buNone/>
              <a:defRPr sz="2400">
                <a:uFillTx/>
              </a:defRPr>
            </a:lvl9pPr>
          </a:lstStyle>
          <a:p>
            <a:endParaRPr>
              <a:uFillTx/>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uFillTx/>
              </a:defRPr>
            </a:lvl1pPr>
            <a:lvl2pPr lvl="1">
              <a:spcBef>
                <a:spcPts val="0"/>
              </a:spcBef>
              <a:spcAft>
                <a:spcPts val="0"/>
              </a:spcAft>
              <a:buSzPts val="4800"/>
              <a:buNone/>
              <a:defRPr sz="4800">
                <a:uFillTx/>
              </a:defRPr>
            </a:lvl2pPr>
            <a:lvl3pPr lvl="2">
              <a:spcBef>
                <a:spcPts val="0"/>
              </a:spcBef>
              <a:spcAft>
                <a:spcPts val="0"/>
              </a:spcAft>
              <a:buSzPts val="4800"/>
              <a:buNone/>
              <a:defRPr sz="4800">
                <a:uFillTx/>
              </a:defRPr>
            </a:lvl3pPr>
            <a:lvl4pPr lvl="3">
              <a:spcBef>
                <a:spcPts val="0"/>
              </a:spcBef>
              <a:spcAft>
                <a:spcPts val="0"/>
              </a:spcAft>
              <a:buSzPts val="4800"/>
              <a:buNone/>
              <a:defRPr sz="4800">
                <a:uFillTx/>
              </a:defRPr>
            </a:lvl4pPr>
            <a:lvl5pPr lvl="4">
              <a:spcBef>
                <a:spcPts val="0"/>
              </a:spcBef>
              <a:spcAft>
                <a:spcPts val="0"/>
              </a:spcAft>
              <a:buSzPts val="4800"/>
              <a:buNone/>
              <a:defRPr sz="4800">
                <a:uFillTx/>
              </a:defRPr>
            </a:lvl5pPr>
            <a:lvl6pPr lvl="5">
              <a:spcBef>
                <a:spcPts val="0"/>
              </a:spcBef>
              <a:spcAft>
                <a:spcPts val="0"/>
              </a:spcAft>
              <a:buSzPts val="4800"/>
              <a:buNone/>
              <a:defRPr sz="4800">
                <a:uFillTx/>
              </a:defRPr>
            </a:lvl6pPr>
            <a:lvl7pPr lvl="6">
              <a:spcBef>
                <a:spcPts val="0"/>
              </a:spcBef>
              <a:spcAft>
                <a:spcPts val="0"/>
              </a:spcAft>
              <a:buSzPts val="4800"/>
              <a:buNone/>
              <a:defRPr sz="4800">
                <a:uFillTx/>
              </a:defRPr>
            </a:lvl7pPr>
            <a:lvl8pPr lvl="7">
              <a:spcBef>
                <a:spcPts val="0"/>
              </a:spcBef>
              <a:spcAft>
                <a:spcPts val="0"/>
              </a:spcAft>
              <a:buSzPts val="4800"/>
              <a:buNone/>
              <a:defRPr sz="4800">
                <a:uFillTx/>
              </a:defRPr>
            </a:lvl8pPr>
            <a:lvl9pPr lvl="8">
              <a:spcBef>
                <a:spcPts val="0"/>
              </a:spcBef>
              <a:spcAft>
                <a:spcPts val="0"/>
              </a:spcAft>
              <a:buSzPts val="4800"/>
              <a:buNone/>
              <a:defRPr sz="4800">
                <a:uFillTx/>
              </a:defRPr>
            </a:lvl9pPr>
          </a:lstStyle>
          <a:p>
            <a:endParaRPr>
              <a:uFillTx/>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_TITLE_AND_DESCRIPTION">
    <p:spTree>
      <p:nvGrpSpPr>
        <p:cNvPr id="1" name="Shape 35"/>
        <p:cNvGrpSpPr/>
        <p:nvPr/>
      </p:nvGrpSpPr>
      <p:grpSpPr>
        <a:xfrm>
          <a:off x="0" y="0"/>
          <a:ext cx="0" cy="0"/>
          <a:chOff x="0" y="0"/>
          <a:chExt cx="0" cy="0"/>
        </a:xfrm>
      </p:grpSpPr>
      <p:sp>
        <p:nvSpPr>
          <p:cNvPr id="36" name="Google Shape;36;p9"/>
          <p:cNvSpPr>
            <a:spLocks/>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uFillTx/>
              </a:defRPr>
            </a:lvl1pPr>
            <a:lvl2pPr lvl="1" algn="ctr">
              <a:spcBef>
                <a:spcPts val="0"/>
              </a:spcBef>
              <a:spcAft>
                <a:spcPts val="0"/>
              </a:spcAft>
              <a:buSzPts val="4200"/>
              <a:buNone/>
              <a:defRPr sz="4200">
                <a:uFillTx/>
              </a:defRPr>
            </a:lvl2pPr>
            <a:lvl3pPr lvl="2" algn="ctr">
              <a:spcBef>
                <a:spcPts val="0"/>
              </a:spcBef>
              <a:spcAft>
                <a:spcPts val="0"/>
              </a:spcAft>
              <a:buSzPts val="4200"/>
              <a:buNone/>
              <a:defRPr sz="4200">
                <a:uFillTx/>
              </a:defRPr>
            </a:lvl3pPr>
            <a:lvl4pPr lvl="3" algn="ctr">
              <a:spcBef>
                <a:spcPts val="0"/>
              </a:spcBef>
              <a:spcAft>
                <a:spcPts val="0"/>
              </a:spcAft>
              <a:buSzPts val="4200"/>
              <a:buNone/>
              <a:defRPr sz="4200">
                <a:uFillTx/>
              </a:defRPr>
            </a:lvl4pPr>
            <a:lvl5pPr lvl="4" algn="ctr">
              <a:spcBef>
                <a:spcPts val="0"/>
              </a:spcBef>
              <a:spcAft>
                <a:spcPts val="0"/>
              </a:spcAft>
              <a:buSzPts val="4200"/>
              <a:buNone/>
              <a:defRPr sz="4200">
                <a:uFillTx/>
              </a:defRPr>
            </a:lvl5pPr>
            <a:lvl6pPr lvl="5" algn="ctr">
              <a:spcBef>
                <a:spcPts val="0"/>
              </a:spcBef>
              <a:spcAft>
                <a:spcPts val="0"/>
              </a:spcAft>
              <a:buSzPts val="4200"/>
              <a:buNone/>
              <a:defRPr sz="4200">
                <a:uFillTx/>
              </a:defRPr>
            </a:lvl6pPr>
            <a:lvl7pPr lvl="6" algn="ctr">
              <a:spcBef>
                <a:spcPts val="0"/>
              </a:spcBef>
              <a:spcAft>
                <a:spcPts val="0"/>
              </a:spcAft>
              <a:buSzPts val="4200"/>
              <a:buNone/>
              <a:defRPr sz="4200">
                <a:uFillTx/>
              </a:defRPr>
            </a:lvl7pPr>
            <a:lvl8pPr lvl="7" algn="ctr">
              <a:spcBef>
                <a:spcPts val="0"/>
              </a:spcBef>
              <a:spcAft>
                <a:spcPts val="0"/>
              </a:spcAft>
              <a:buSzPts val="4200"/>
              <a:buNone/>
              <a:defRPr sz="4200">
                <a:uFillTx/>
              </a:defRPr>
            </a:lvl8pPr>
            <a:lvl9pPr lvl="8" algn="ctr">
              <a:spcBef>
                <a:spcPts val="0"/>
              </a:spcBef>
              <a:spcAft>
                <a:spcPts val="0"/>
              </a:spcAft>
              <a:buSzPts val="4200"/>
              <a:buNone/>
              <a:defRPr sz="4200">
                <a:uFillTx/>
              </a:defRPr>
            </a:lvl9pPr>
          </a:lstStyle>
          <a:p>
            <a:endParaRPr>
              <a:uFillTx/>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uFillTx/>
              </a:defRPr>
            </a:lvl1pPr>
            <a:lvl2pPr lvl="1" algn="ctr">
              <a:lnSpc>
                <a:spcPct val="100000"/>
              </a:lnSpc>
              <a:spcBef>
                <a:spcPts val="0"/>
              </a:spcBef>
              <a:spcAft>
                <a:spcPts val="0"/>
              </a:spcAft>
              <a:buSzPts val="2100"/>
              <a:buNone/>
              <a:defRPr sz="2100">
                <a:uFillTx/>
              </a:defRPr>
            </a:lvl2pPr>
            <a:lvl3pPr lvl="2" algn="ctr">
              <a:lnSpc>
                <a:spcPct val="100000"/>
              </a:lnSpc>
              <a:spcBef>
                <a:spcPts val="0"/>
              </a:spcBef>
              <a:spcAft>
                <a:spcPts val="0"/>
              </a:spcAft>
              <a:buSzPts val="2100"/>
              <a:buNone/>
              <a:defRPr sz="2100">
                <a:uFillTx/>
              </a:defRPr>
            </a:lvl3pPr>
            <a:lvl4pPr lvl="3" algn="ctr">
              <a:lnSpc>
                <a:spcPct val="100000"/>
              </a:lnSpc>
              <a:spcBef>
                <a:spcPts val="0"/>
              </a:spcBef>
              <a:spcAft>
                <a:spcPts val="0"/>
              </a:spcAft>
              <a:buSzPts val="2100"/>
              <a:buNone/>
              <a:defRPr sz="2100">
                <a:uFillTx/>
              </a:defRPr>
            </a:lvl4pPr>
            <a:lvl5pPr lvl="4" algn="ctr">
              <a:lnSpc>
                <a:spcPct val="100000"/>
              </a:lnSpc>
              <a:spcBef>
                <a:spcPts val="0"/>
              </a:spcBef>
              <a:spcAft>
                <a:spcPts val="0"/>
              </a:spcAft>
              <a:buSzPts val="2100"/>
              <a:buNone/>
              <a:defRPr sz="2100">
                <a:uFillTx/>
              </a:defRPr>
            </a:lvl5pPr>
            <a:lvl6pPr lvl="5" algn="ctr">
              <a:lnSpc>
                <a:spcPct val="100000"/>
              </a:lnSpc>
              <a:spcBef>
                <a:spcPts val="0"/>
              </a:spcBef>
              <a:spcAft>
                <a:spcPts val="0"/>
              </a:spcAft>
              <a:buSzPts val="2100"/>
              <a:buNone/>
              <a:defRPr sz="2100">
                <a:uFillTx/>
              </a:defRPr>
            </a:lvl6pPr>
            <a:lvl7pPr lvl="6" algn="ctr">
              <a:lnSpc>
                <a:spcPct val="100000"/>
              </a:lnSpc>
              <a:spcBef>
                <a:spcPts val="0"/>
              </a:spcBef>
              <a:spcAft>
                <a:spcPts val="0"/>
              </a:spcAft>
              <a:buSzPts val="2100"/>
              <a:buNone/>
              <a:defRPr sz="2100">
                <a:uFillTx/>
              </a:defRPr>
            </a:lvl7pPr>
            <a:lvl8pPr lvl="7" algn="ctr">
              <a:lnSpc>
                <a:spcPct val="100000"/>
              </a:lnSpc>
              <a:spcBef>
                <a:spcPts val="0"/>
              </a:spcBef>
              <a:spcAft>
                <a:spcPts val="0"/>
              </a:spcAft>
              <a:buSzPts val="2100"/>
              <a:buNone/>
              <a:defRPr sz="2100">
                <a:uFillTx/>
              </a:defRPr>
            </a:lvl8pPr>
            <a:lvl9pPr lvl="8" algn="ctr">
              <a:lnSpc>
                <a:spcPct val="100000"/>
              </a:lnSpc>
              <a:spcBef>
                <a:spcPts val="0"/>
              </a:spcBef>
              <a:spcAft>
                <a:spcPts val="0"/>
              </a:spcAft>
              <a:buSzPts val="2100"/>
              <a:buNone/>
              <a:defRPr sz="2100">
                <a:uFillTx/>
              </a:defRPr>
            </a:lvl9pPr>
          </a:lstStyle>
          <a:p>
            <a:endParaRPr>
              <a:uFillTx/>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uFillTx/>
              </a:defRPr>
            </a:lvl1pPr>
            <a:lvl2pPr marL="914400" lvl="1" indent="-317500">
              <a:spcBef>
                <a:spcPts val="1600"/>
              </a:spcBef>
              <a:spcAft>
                <a:spcPts val="0"/>
              </a:spcAft>
              <a:buSzPts val="1400"/>
              <a:buChar char="○"/>
              <a:defRPr>
                <a:uFillTx/>
              </a:defRPr>
            </a:lvl2pPr>
            <a:lvl3pPr marL="1371600" lvl="2" indent="-317500">
              <a:spcBef>
                <a:spcPts val="1600"/>
              </a:spcBef>
              <a:spcAft>
                <a:spcPts val="0"/>
              </a:spcAft>
              <a:buSzPts val="1400"/>
              <a:buChar char="■"/>
              <a:defRPr>
                <a:uFillTx/>
              </a:defRPr>
            </a:lvl3pPr>
            <a:lvl4pPr marL="1828800" lvl="3" indent="-317500">
              <a:spcBef>
                <a:spcPts val="1600"/>
              </a:spcBef>
              <a:spcAft>
                <a:spcPts val="0"/>
              </a:spcAft>
              <a:buSzPts val="1400"/>
              <a:buChar char="●"/>
              <a:defRPr>
                <a:uFillTx/>
              </a:defRPr>
            </a:lvl4pPr>
            <a:lvl5pPr marL="2286000" lvl="4" indent="-317500">
              <a:spcBef>
                <a:spcPts val="1600"/>
              </a:spcBef>
              <a:spcAft>
                <a:spcPts val="0"/>
              </a:spcAft>
              <a:buSzPts val="1400"/>
              <a:buChar char="○"/>
              <a:defRPr>
                <a:uFillTx/>
              </a:defRPr>
            </a:lvl5pPr>
            <a:lvl6pPr marL="2743200" lvl="5" indent="-317500">
              <a:spcBef>
                <a:spcPts val="1600"/>
              </a:spcBef>
              <a:spcAft>
                <a:spcPts val="0"/>
              </a:spcAft>
              <a:buSzPts val="1400"/>
              <a:buChar char="■"/>
              <a:defRPr>
                <a:uFillTx/>
              </a:defRPr>
            </a:lvl6pPr>
            <a:lvl7pPr marL="3200400" lvl="6" indent="-317500">
              <a:spcBef>
                <a:spcPts val="1600"/>
              </a:spcBef>
              <a:spcAft>
                <a:spcPts val="0"/>
              </a:spcAft>
              <a:buSzPts val="1400"/>
              <a:buChar char="●"/>
              <a:defRPr>
                <a:uFillTx/>
              </a:defRPr>
            </a:lvl7pPr>
            <a:lvl8pPr marL="3657600" lvl="7" indent="-317500">
              <a:spcBef>
                <a:spcPts val="1600"/>
              </a:spcBef>
              <a:spcAft>
                <a:spcPts val="0"/>
              </a:spcAft>
              <a:buSzPts val="1400"/>
              <a:buChar char="○"/>
              <a:defRPr>
                <a:uFillTx/>
              </a:defRPr>
            </a:lvl8pPr>
            <a:lvl9pPr marL="4114800" lvl="8" indent="-317500">
              <a:spcBef>
                <a:spcPts val="1600"/>
              </a:spcBef>
              <a:spcAft>
                <a:spcPts val="1600"/>
              </a:spcAft>
              <a:buSzPts val="1400"/>
              <a:buChar char="■"/>
              <a:defRPr>
                <a:uFillTx/>
              </a:defRPr>
            </a:lvl9pPr>
          </a:lstStyle>
          <a:p>
            <a:endParaRPr>
              <a:uFillTx/>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uFillTx/>
              </a:defRPr>
            </a:lvl1pPr>
          </a:lstStyle>
          <a:p>
            <a:endParaRPr>
              <a:uFillTx/>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uFillTx/>
              </a:defRPr>
            </a:lvl1pPr>
            <a:lvl2pPr lvl="1">
              <a:spcBef>
                <a:spcPts val="0"/>
              </a:spcBef>
              <a:spcAft>
                <a:spcPts val="0"/>
              </a:spcAft>
              <a:buClr>
                <a:schemeClr val="dk1"/>
              </a:buClr>
              <a:buSzPts val="2800"/>
              <a:buNone/>
              <a:defRPr sz="2800">
                <a:solidFill>
                  <a:schemeClr val="dk1"/>
                </a:solidFill>
                <a:uFillTx/>
              </a:defRPr>
            </a:lvl2pPr>
            <a:lvl3pPr lvl="2">
              <a:spcBef>
                <a:spcPts val="0"/>
              </a:spcBef>
              <a:spcAft>
                <a:spcPts val="0"/>
              </a:spcAft>
              <a:buClr>
                <a:schemeClr val="dk1"/>
              </a:buClr>
              <a:buSzPts val="2800"/>
              <a:buNone/>
              <a:defRPr sz="2800">
                <a:solidFill>
                  <a:schemeClr val="dk1"/>
                </a:solidFill>
                <a:uFillTx/>
              </a:defRPr>
            </a:lvl3pPr>
            <a:lvl4pPr lvl="3">
              <a:spcBef>
                <a:spcPts val="0"/>
              </a:spcBef>
              <a:spcAft>
                <a:spcPts val="0"/>
              </a:spcAft>
              <a:buClr>
                <a:schemeClr val="dk1"/>
              </a:buClr>
              <a:buSzPts val="2800"/>
              <a:buNone/>
              <a:defRPr sz="2800">
                <a:solidFill>
                  <a:schemeClr val="dk1"/>
                </a:solidFill>
                <a:uFillTx/>
              </a:defRPr>
            </a:lvl4pPr>
            <a:lvl5pPr lvl="4">
              <a:spcBef>
                <a:spcPts val="0"/>
              </a:spcBef>
              <a:spcAft>
                <a:spcPts val="0"/>
              </a:spcAft>
              <a:buClr>
                <a:schemeClr val="dk1"/>
              </a:buClr>
              <a:buSzPts val="2800"/>
              <a:buNone/>
              <a:defRPr sz="2800">
                <a:solidFill>
                  <a:schemeClr val="dk1"/>
                </a:solidFill>
                <a:uFillTx/>
              </a:defRPr>
            </a:lvl5pPr>
            <a:lvl6pPr lvl="5">
              <a:spcBef>
                <a:spcPts val="0"/>
              </a:spcBef>
              <a:spcAft>
                <a:spcPts val="0"/>
              </a:spcAft>
              <a:buClr>
                <a:schemeClr val="dk1"/>
              </a:buClr>
              <a:buSzPts val="2800"/>
              <a:buNone/>
              <a:defRPr sz="2800">
                <a:solidFill>
                  <a:schemeClr val="dk1"/>
                </a:solidFill>
                <a:uFillTx/>
              </a:defRPr>
            </a:lvl6pPr>
            <a:lvl7pPr lvl="6">
              <a:spcBef>
                <a:spcPts val="0"/>
              </a:spcBef>
              <a:spcAft>
                <a:spcPts val="0"/>
              </a:spcAft>
              <a:buClr>
                <a:schemeClr val="dk1"/>
              </a:buClr>
              <a:buSzPts val="2800"/>
              <a:buNone/>
              <a:defRPr sz="2800">
                <a:solidFill>
                  <a:schemeClr val="dk1"/>
                </a:solidFill>
                <a:uFillTx/>
              </a:defRPr>
            </a:lvl7pPr>
            <a:lvl8pPr lvl="7">
              <a:spcBef>
                <a:spcPts val="0"/>
              </a:spcBef>
              <a:spcAft>
                <a:spcPts val="0"/>
              </a:spcAft>
              <a:buClr>
                <a:schemeClr val="dk1"/>
              </a:buClr>
              <a:buSzPts val="2800"/>
              <a:buNone/>
              <a:defRPr sz="2800">
                <a:solidFill>
                  <a:schemeClr val="dk1"/>
                </a:solidFill>
                <a:uFillTx/>
              </a:defRPr>
            </a:lvl8pPr>
            <a:lvl9pPr lvl="8">
              <a:spcBef>
                <a:spcPts val="0"/>
              </a:spcBef>
              <a:spcAft>
                <a:spcPts val="0"/>
              </a:spcAft>
              <a:buClr>
                <a:schemeClr val="dk1"/>
              </a:buClr>
              <a:buSzPts val="2800"/>
              <a:buNone/>
              <a:defRPr sz="2800">
                <a:solidFill>
                  <a:schemeClr val="dk1"/>
                </a:solidFill>
                <a:uFillTx/>
              </a:defRPr>
            </a:lvl9pPr>
          </a:lstStyle>
          <a:p>
            <a:endParaRPr>
              <a:uFillTx/>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uFillTx/>
              </a:defRPr>
            </a:lvl1pPr>
            <a:lvl2pPr marL="914400" lvl="1" indent="-317500">
              <a:lnSpc>
                <a:spcPct val="115000"/>
              </a:lnSpc>
              <a:spcBef>
                <a:spcPts val="1600"/>
              </a:spcBef>
              <a:spcAft>
                <a:spcPts val="0"/>
              </a:spcAft>
              <a:buClr>
                <a:schemeClr val="dk2"/>
              </a:buClr>
              <a:buSzPts val="1400"/>
              <a:buChar char="○"/>
              <a:defRPr>
                <a:solidFill>
                  <a:schemeClr val="dk2"/>
                </a:solidFill>
                <a:uFillTx/>
              </a:defRPr>
            </a:lvl2pPr>
            <a:lvl3pPr marL="1371600" lvl="2" indent="-317500">
              <a:lnSpc>
                <a:spcPct val="115000"/>
              </a:lnSpc>
              <a:spcBef>
                <a:spcPts val="1600"/>
              </a:spcBef>
              <a:spcAft>
                <a:spcPts val="0"/>
              </a:spcAft>
              <a:buClr>
                <a:schemeClr val="dk2"/>
              </a:buClr>
              <a:buSzPts val="1400"/>
              <a:buChar char="■"/>
              <a:defRPr>
                <a:solidFill>
                  <a:schemeClr val="dk2"/>
                </a:solidFill>
                <a:uFillTx/>
              </a:defRPr>
            </a:lvl3pPr>
            <a:lvl4pPr marL="1828800" lvl="3" indent="-317500">
              <a:lnSpc>
                <a:spcPct val="115000"/>
              </a:lnSpc>
              <a:spcBef>
                <a:spcPts val="1600"/>
              </a:spcBef>
              <a:spcAft>
                <a:spcPts val="0"/>
              </a:spcAft>
              <a:buClr>
                <a:schemeClr val="dk2"/>
              </a:buClr>
              <a:buSzPts val="1400"/>
              <a:buChar char="●"/>
              <a:defRPr>
                <a:solidFill>
                  <a:schemeClr val="dk2"/>
                </a:solidFill>
                <a:uFillTx/>
              </a:defRPr>
            </a:lvl4pPr>
            <a:lvl5pPr marL="2286000" lvl="4" indent="-317500">
              <a:lnSpc>
                <a:spcPct val="115000"/>
              </a:lnSpc>
              <a:spcBef>
                <a:spcPts val="1600"/>
              </a:spcBef>
              <a:spcAft>
                <a:spcPts val="0"/>
              </a:spcAft>
              <a:buClr>
                <a:schemeClr val="dk2"/>
              </a:buClr>
              <a:buSzPts val="1400"/>
              <a:buChar char="○"/>
              <a:defRPr>
                <a:solidFill>
                  <a:schemeClr val="dk2"/>
                </a:solidFill>
                <a:uFillTx/>
              </a:defRPr>
            </a:lvl5pPr>
            <a:lvl6pPr marL="2743200" lvl="5" indent="-317500">
              <a:lnSpc>
                <a:spcPct val="115000"/>
              </a:lnSpc>
              <a:spcBef>
                <a:spcPts val="1600"/>
              </a:spcBef>
              <a:spcAft>
                <a:spcPts val="0"/>
              </a:spcAft>
              <a:buClr>
                <a:schemeClr val="dk2"/>
              </a:buClr>
              <a:buSzPts val="1400"/>
              <a:buChar char="■"/>
              <a:defRPr>
                <a:solidFill>
                  <a:schemeClr val="dk2"/>
                </a:solidFill>
                <a:uFillTx/>
              </a:defRPr>
            </a:lvl6pPr>
            <a:lvl7pPr marL="3200400" lvl="6" indent="-317500">
              <a:lnSpc>
                <a:spcPct val="115000"/>
              </a:lnSpc>
              <a:spcBef>
                <a:spcPts val="1600"/>
              </a:spcBef>
              <a:spcAft>
                <a:spcPts val="0"/>
              </a:spcAft>
              <a:buClr>
                <a:schemeClr val="dk2"/>
              </a:buClr>
              <a:buSzPts val="1400"/>
              <a:buChar char="●"/>
              <a:defRPr>
                <a:solidFill>
                  <a:schemeClr val="dk2"/>
                </a:solidFill>
                <a:uFillTx/>
              </a:defRPr>
            </a:lvl7pPr>
            <a:lvl8pPr marL="3657600" lvl="7" indent="-317500">
              <a:lnSpc>
                <a:spcPct val="115000"/>
              </a:lnSpc>
              <a:spcBef>
                <a:spcPts val="1600"/>
              </a:spcBef>
              <a:spcAft>
                <a:spcPts val="0"/>
              </a:spcAft>
              <a:buClr>
                <a:schemeClr val="dk2"/>
              </a:buClr>
              <a:buSzPts val="1400"/>
              <a:buChar char="○"/>
              <a:defRPr>
                <a:solidFill>
                  <a:schemeClr val="dk2"/>
                </a:solidFill>
                <a:uFillTx/>
              </a:defRPr>
            </a:lvl8pPr>
            <a:lvl9pPr marL="4114800" lvl="8" indent="-317500">
              <a:lnSpc>
                <a:spcPct val="115000"/>
              </a:lnSpc>
              <a:spcBef>
                <a:spcPts val="1600"/>
              </a:spcBef>
              <a:spcAft>
                <a:spcPts val="1600"/>
              </a:spcAft>
              <a:buClr>
                <a:schemeClr val="dk2"/>
              </a:buClr>
              <a:buSzPts val="1400"/>
              <a:buChar char="■"/>
              <a:defRPr>
                <a:solidFill>
                  <a:schemeClr val="dk2"/>
                </a:solidFill>
                <a:uFillTx/>
              </a:defRPr>
            </a:lvl9pPr>
          </a:lstStyle>
          <a:p>
            <a:endParaRPr>
              <a:uFillTx/>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uFillTx/>
              </a:defRPr>
            </a:lvl1pPr>
            <a:lvl2pPr lvl="1" algn="r">
              <a:buNone/>
              <a:defRPr sz="1000">
                <a:solidFill>
                  <a:schemeClr val="dk2"/>
                </a:solidFill>
                <a:uFillTx/>
              </a:defRPr>
            </a:lvl2pPr>
            <a:lvl3pPr lvl="2" algn="r">
              <a:buNone/>
              <a:defRPr sz="1000">
                <a:solidFill>
                  <a:schemeClr val="dk2"/>
                </a:solidFill>
                <a:uFillTx/>
              </a:defRPr>
            </a:lvl3pPr>
            <a:lvl4pPr lvl="3" algn="r">
              <a:buNone/>
              <a:defRPr sz="1000">
                <a:solidFill>
                  <a:schemeClr val="dk2"/>
                </a:solidFill>
                <a:uFillTx/>
              </a:defRPr>
            </a:lvl4pPr>
            <a:lvl5pPr lvl="4" algn="r">
              <a:buNone/>
              <a:defRPr sz="1000">
                <a:solidFill>
                  <a:schemeClr val="dk2"/>
                </a:solidFill>
                <a:uFillTx/>
              </a:defRPr>
            </a:lvl5pPr>
            <a:lvl6pPr lvl="5" algn="r">
              <a:buNone/>
              <a:defRPr sz="1000">
                <a:solidFill>
                  <a:schemeClr val="dk2"/>
                </a:solidFill>
                <a:uFillTx/>
              </a:defRPr>
            </a:lvl6pPr>
            <a:lvl7pPr lvl="6" algn="r">
              <a:buNone/>
              <a:defRPr sz="1000">
                <a:solidFill>
                  <a:schemeClr val="dk2"/>
                </a:solidFill>
                <a:uFillTx/>
              </a:defRPr>
            </a:lvl7pPr>
            <a:lvl8pPr lvl="7" algn="r">
              <a:buNone/>
              <a:defRPr sz="1000">
                <a:solidFill>
                  <a:schemeClr val="dk2"/>
                </a:solidFill>
                <a:uFillTx/>
              </a:defRPr>
            </a:lvl8pPr>
            <a:lvl9pPr lvl="8" algn="r">
              <a:buNone/>
              <a:defRPr sz="1000">
                <a:solidFill>
                  <a:schemeClr val="dk2"/>
                </a:solidFill>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698" y="440966"/>
            <a:ext cx="8520600" cy="76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9pPr>
          </a:lstStyle>
          <a:p>
            <a:endParaRPr>
              <a:uFillTx/>
            </a:endParaRPr>
          </a:p>
        </p:txBody>
      </p:sp>
      <p:sp>
        <p:nvSpPr>
          <p:cNvPr id="58" name="Google Shape;58;p14"/>
          <p:cNvSpPr txBox="1">
            <a:spLocks noGrp="1"/>
          </p:cNvSpPr>
          <p:nvPr>
            <p:ph type="body" idx="1"/>
          </p:nvPr>
        </p:nvSpPr>
        <p:spPr>
          <a:xfrm>
            <a:off x="311698" y="1536633"/>
            <a:ext cx="8520600" cy="45552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1pPr>
            <a:lvl2pPr marL="914400" marR="0" lvl="1"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2pPr>
            <a:lvl3pPr marL="1371600" marR="0" lvl="2"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3pPr>
            <a:lvl4pPr marL="1828800" marR="0" lvl="3"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4pPr>
            <a:lvl5pPr marL="2286000" marR="0" lvl="4"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5pPr>
            <a:lvl6pPr marL="2743200" marR="0" lvl="5"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6pPr>
            <a:lvl7pPr marL="3200400" marR="0" lvl="6"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7pPr>
            <a:lvl8pPr marL="3657600" marR="0" lvl="7"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8pPr>
            <a:lvl9pPr marL="4114800" marR="0" lvl="8"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9pPr>
          </a:lstStyle>
          <a:p>
            <a:endParaRPr>
              <a:uFillTx/>
            </a:endParaRPr>
          </a:p>
        </p:txBody>
      </p:sp>
      <p:sp>
        <p:nvSpPr>
          <p:cNvPr id="59" name="Google Shape;59;p14"/>
          <p:cNvSpPr txBox="1">
            <a:spLocks noGrp="1"/>
          </p:cNvSpPr>
          <p:nvPr>
            <p:ph type="sldNum" idx="12"/>
          </p:nvPr>
        </p:nvSpPr>
        <p:spPr>
          <a:xfrm>
            <a:off x="8472457" y="6289855"/>
            <a:ext cx="393300" cy="380100"/>
          </a:xfrm>
          <a:prstGeom prst="rect">
            <a:avLst/>
          </a:prstGeom>
          <a:noFill/>
          <a:ln>
            <a:noFill/>
          </a:ln>
        </p:spPr>
        <p:txBody>
          <a:bodyPr spcFirstLastPara="1" wrap="square" lIns="91400" tIns="91400" rIns="91400" bIns="9140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9pPr>
          </a:lstStyle>
          <a:p>
            <a:pPr marL="0" lvl="0" indent="0" algn="l" rtl="0">
              <a:spcBef>
                <a:spcPts val="0"/>
              </a:spcBef>
              <a:spcAft>
                <a:spcPts val="0"/>
              </a:spcAft>
              <a:buNone/>
            </a:pPr>
            <a:fld id="{00000000-1234-1234-1234-123412341234}" type="slidenum">
              <a:rPr lang="ja">
                <a:uFillTx/>
              </a:rPr>
              <a:t>‹#›</a:t>
            </a:fld>
            <a:endParaRPr>
              <a:uFillTx/>
            </a:endParaRPr>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685800" y="2914338"/>
            <a:ext cx="7772400" cy="1352100"/>
          </a:xfrm>
          <a:prstGeom prst="rect">
            <a:avLst/>
          </a:prstGeom>
          <a:noFill/>
          <a:ln>
            <a:noFill/>
          </a:ln>
        </p:spPr>
        <p:txBody>
          <a:bodyPr spcFirstLastPara="1" wrap="square" lIns="42175" tIns="42175" rIns="42175" bIns="42175" anchor="ctr" anchorCtr="0">
            <a:noAutofit/>
          </a:bodyPr>
          <a:lstStyle/>
          <a:p>
            <a:pPr marL="0" marR="0" lvl="0" indent="0" algn="ctr" rtl="0">
              <a:lnSpc>
                <a:spcPct val="100000"/>
              </a:lnSpc>
              <a:spcBef>
                <a:spcPts val="0"/>
              </a:spcBef>
              <a:spcAft>
                <a:spcPts val="0"/>
              </a:spcAft>
              <a:buClr>
                <a:srgbClr val="116492"/>
              </a:buClr>
              <a:buFont typeface="Trebuchet MS"/>
              <a:buNone/>
            </a:pPr>
            <a:r>
              <a:rPr lang="ja" sz="3000" dirty="0">
                <a:uFillTx/>
                <a:latin typeface="Meiryo"/>
                <a:ea typeface="Meiryo"/>
                <a:cs typeface="Meiryo"/>
                <a:sym typeface="Meiryo"/>
              </a:rPr>
              <a:t>インテグレーションプロジェクト</a:t>
            </a:r>
            <a:endParaRPr sz="3000" dirty="0">
              <a:uFillTx/>
              <a:latin typeface="Meiryo"/>
              <a:ea typeface="Meiryo"/>
              <a:cs typeface="Meiryo"/>
              <a:sym typeface="Meiryo"/>
            </a:endParaRPr>
          </a:p>
          <a:p>
            <a:pPr marL="0" marR="0" lvl="0" indent="0" algn="ctr" rtl="0">
              <a:lnSpc>
                <a:spcPct val="100000"/>
              </a:lnSpc>
              <a:spcBef>
                <a:spcPts val="0"/>
              </a:spcBef>
              <a:spcAft>
                <a:spcPts val="0"/>
              </a:spcAft>
              <a:buClr>
                <a:srgbClr val="116492"/>
              </a:buClr>
              <a:buFont typeface="Trebuchet MS"/>
              <a:buNone/>
            </a:pPr>
            <a:r>
              <a:rPr lang="ja" sz="3000" dirty="0">
                <a:uFillTx/>
                <a:latin typeface="Meiryo"/>
                <a:ea typeface="Meiryo"/>
                <a:cs typeface="Meiryo"/>
                <a:sym typeface="Meiryo"/>
              </a:rPr>
              <a:t>分析</a:t>
            </a:r>
            <a:r>
              <a:rPr lang="ja" sz="3000" dirty="0" smtClean="0">
                <a:uFillTx/>
                <a:latin typeface="Meiryo"/>
                <a:ea typeface="Meiryo"/>
                <a:cs typeface="Meiryo"/>
                <a:sym typeface="Meiryo"/>
              </a:rPr>
              <a:t>計画書</a:t>
            </a:r>
            <a:endParaRPr dirty="0">
              <a:uFillTx/>
              <a:latin typeface="Meiryo"/>
              <a:ea typeface="Meiryo"/>
              <a:cs typeface="Meiryo"/>
              <a:sym typeface="Meiryo"/>
            </a:endParaRPr>
          </a:p>
        </p:txBody>
      </p:sp>
      <p:sp>
        <p:nvSpPr>
          <p:cNvPr id="258" name="Google Shape;258;p28"/>
          <p:cNvSpPr txBox="1">
            <a:spLocks noGrp="1"/>
          </p:cNvSpPr>
          <p:nvPr>
            <p:ph type="sldNum" idx="12"/>
          </p:nvPr>
        </p:nvSpPr>
        <p:spPr>
          <a:xfrm>
            <a:off x="8422859" y="6404313"/>
            <a:ext cx="264000" cy="269100"/>
          </a:xfrm>
          <a:prstGeom prst="rect">
            <a:avLst/>
          </a:prstGeom>
          <a:noFill/>
          <a:ln>
            <a:noFill/>
          </a:ln>
        </p:spPr>
        <p:txBody>
          <a:bodyPr spcFirstLastPara="1" wrap="square" lIns="45675" tIns="45675" rIns="45675" bIns="45675"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a:t>
            </a:fld>
            <a:endParaRPr sz="1400">
              <a:solidFill>
                <a:srgbClr val="000000"/>
              </a:solidFill>
              <a:uFillTx/>
              <a:latin typeface="Arial"/>
              <a:ea typeface="Arial"/>
              <a:cs typeface="Arial"/>
              <a:sym typeface="Arial"/>
            </a:endParaRPr>
          </a:p>
        </p:txBody>
      </p:sp>
      <p:sp>
        <p:nvSpPr>
          <p:cNvPr id="259" name="Google Shape;259;p28"/>
          <p:cNvSpPr txBox="1">
            <a:spLocks noGrp="1"/>
          </p:cNvSpPr>
          <p:nvPr>
            <p:ph type="body" idx="1"/>
          </p:nvPr>
        </p:nvSpPr>
        <p:spPr>
          <a:xfrm>
            <a:off x="1371600" y="5265225"/>
            <a:ext cx="6400800" cy="906900"/>
          </a:xfrm>
          <a:prstGeom prst="rect">
            <a:avLst/>
          </a:prstGeom>
          <a:noFill/>
          <a:ln>
            <a:noFill/>
          </a:ln>
        </p:spPr>
        <p:txBody>
          <a:bodyPr spcFirstLastPara="1" wrap="square" lIns="45675" tIns="45675" rIns="45675" bIns="45675" anchor="t" anchorCtr="0">
            <a:noAutofit/>
          </a:bodyPr>
          <a:lstStyle/>
          <a:p>
            <a:pPr marL="0" marR="0" lvl="0" indent="0" algn="ctr" rtl="0">
              <a:lnSpc>
                <a:spcPct val="100000"/>
              </a:lnSpc>
              <a:spcBef>
                <a:spcPts val="0"/>
              </a:spcBef>
              <a:spcAft>
                <a:spcPts val="0"/>
              </a:spcAft>
              <a:buClr>
                <a:srgbClr val="116492"/>
              </a:buClr>
              <a:buFont typeface="Arial"/>
              <a:buNone/>
            </a:pPr>
            <a:r>
              <a:rPr lang="ja-JP" altLang="en-US" sz="3200" dirty="0" smtClean="0">
                <a:latin typeface="Meiryo"/>
                <a:ea typeface="Meiryo"/>
                <a:cs typeface="Meiryo"/>
                <a:sym typeface="Meiryo"/>
              </a:rPr>
              <a:t>吉村博行</a:t>
            </a:r>
            <a:endParaRPr sz="4000" dirty="0">
              <a:uFillTx/>
              <a:latin typeface="Meiryo"/>
              <a:ea typeface="Meiryo"/>
              <a:cs typeface="Meiryo"/>
              <a:sym typeface="Meiryo"/>
            </a:endParaRPr>
          </a:p>
        </p:txBody>
      </p:sp>
      <p:sp>
        <p:nvSpPr>
          <p:cNvPr id="6" name="Google Shape;257;p28"/>
          <p:cNvSpPr txBox="1">
            <a:spLocks/>
          </p:cNvSpPr>
          <p:nvPr/>
        </p:nvSpPr>
        <p:spPr>
          <a:xfrm>
            <a:off x="838200" y="1072547"/>
            <a:ext cx="7772400" cy="1352100"/>
          </a:xfrm>
          <a:prstGeom prst="rect">
            <a:avLst/>
          </a:prstGeom>
          <a:noFill/>
          <a:ln>
            <a:noFill/>
          </a:ln>
        </p:spPr>
        <p:txBody>
          <a:bodyPr spcFirstLastPara="1" wrap="square" lIns="42175" tIns="42175" rIns="42175" bIns="4217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116492"/>
              </a:buClr>
              <a:buSzPts val="1400"/>
              <a:buFont typeface="Arial"/>
              <a:buNone/>
              <a:defRPr sz="4800" b="1" i="0" u="none" strike="noStrike" cap="none">
                <a:solidFill>
                  <a:srgbClr val="116492"/>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9pPr>
          </a:lstStyle>
          <a:p>
            <a:r>
              <a:rPr lang="ja-JP" altLang="en-US" sz="4000" dirty="0"/>
              <a:t>ドラマの視聴率の</a:t>
            </a:r>
            <a:r>
              <a:rPr lang="ja-JP" altLang="en-US" sz="4000" dirty="0" smtClean="0"/>
              <a:t>要因分析</a:t>
            </a:r>
            <a:endParaRPr lang="ja" altLang="en-US" sz="4000" dirty="0">
              <a:latin typeface="Meiryo"/>
              <a:ea typeface="Meiryo"/>
              <a:cs typeface="Meiryo"/>
              <a:sym typeface="Meiry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2. 期待する成果とアウトプット</a:t>
            </a:r>
            <a:endParaRPr sz="3000" b="1" i="0" u="none" strike="noStrike" cap="none">
              <a:solidFill>
                <a:srgbClr val="FFFFFF"/>
              </a:solidFill>
              <a:uFillTx/>
              <a:latin typeface="Meiryo"/>
              <a:ea typeface="Meiryo"/>
              <a:cs typeface="Meiryo"/>
              <a:sym typeface="Meiryo"/>
            </a:endParaRPr>
          </a:p>
        </p:txBody>
      </p:sp>
      <p:sp>
        <p:nvSpPr>
          <p:cNvPr id="301" name="Google Shape;301;p31"/>
          <p:cNvSpPr txBox="1">
            <a:spLocks noGrp="1"/>
          </p:cNvSpPr>
          <p:nvPr>
            <p:ph type="body" idx="1"/>
          </p:nvPr>
        </p:nvSpPr>
        <p:spPr>
          <a:xfrm>
            <a:off x="67575" y="1154650"/>
            <a:ext cx="9075900" cy="1192500"/>
          </a:xfrm>
          <a:prstGeom prst="rect">
            <a:avLst/>
          </a:prstGeom>
          <a:noFill/>
          <a:ln>
            <a:noFill/>
          </a:ln>
        </p:spPr>
        <p:txBody>
          <a:bodyPr spcFirstLastPara="1" wrap="square" lIns="91425" tIns="91425" rIns="91425" bIns="91425" anchor="t" anchorCtr="0">
            <a:noAutofit/>
          </a:bodyPr>
          <a:lstStyle/>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・ドラマのクリエイティブ面の意思決定の際に、これまでの人の勘に加え、</a:t>
            </a:r>
            <a:endParaRPr lang="en-US" altLang="ja-JP" sz="2040" dirty="0" smtClean="0">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uFillTx/>
                <a:latin typeface="Meiryo"/>
                <a:ea typeface="Meiryo"/>
                <a:cs typeface="Meiryo"/>
                <a:sym typeface="Meiryo"/>
              </a:rPr>
              <a:t>　定量的な評価指標を持って判断することができるようにする。</a:t>
            </a:r>
            <a:endParaRPr lang="en-US" altLang="ja-JP" sz="2040" dirty="0" smtClean="0">
              <a:uFillTx/>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・また寄与度の低いものに対しての工数削減を提言する根拠を与える。</a:t>
            </a:r>
            <a:r>
              <a:rPr lang="ja-JP" altLang="ja-JP" sz="2040" dirty="0">
                <a:uFillTx/>
                <a:latin typeface="Meiryo"/>
                <a:ea typeface="Meiryo"/>
                <a:cs typeface="Meiryo"/>
                <a:sym typeface="Meiryo"/>
              </a:rPr>
              <a:t>　</a:t>
            </a:r>
            <a:endParaRPr sz="2040" dirty="0">
              <a:uFillTx/>
              <a:latin typeface="Meiryo"/>
              <a:ea typeface="Meiryo"/>
              <a:cs typeface="Meiryo"/>
              <a:sym typeface="Meiryo"/>
            </a:endParaRPr>
          </a:p>
        </p:txBody>
      </p:sp>
      <p:sp>
        <p:nvSpPr>
          <p:cNvPr id="303" name="Google Shape;303;p31"/>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10</a:t>
            </a:fld>
            <a:endParaRPr>
              <a:uFillTx/>
            </a:endParaRPr>
          </a:p>
        </p:txBody>
      </p:sp>
      <p:cxnSp>
        <p:nvCxnSpPr>
          <p:cNvPr id="304" name="Google Shape;304;p31"/>
          <p:cNvCxnSpPr/>
          <p:nvPr/>
        </p:nvCxnSpPr>
        <p:spPr>
          <a:xfrm>
            <a:off x="2265511"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5" name="Google Shape;305;p31"/>
          <p:cNvSpPr txBox="1">
            <a:spLocks/>
          </p:cNvSpPr>
          <p:nvPr/>
        </p:nvSpPr>
        <p:spPr>
          <a:xfrm>
            <a:off x="2227499"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誰に</a:t>
            </a:r>
            <a:endParaRPr sz="1800">
              <a:uFillTx/>
            </a:endParaRPr>
          </a:p>
        </p:txBody>
      </p:sp>
      <p:cxnSp>
        <p:nvCxnSpPr>
          <p:cNvPr id="306" name="Google Shape;306;p31"/>
          <p:cNvCxnSpPr/>
          <p:nvPr/>
        </p:nvCxnSpPr>
        <p:spPr>
          <a:xfrm>
            <a:off x="451255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7" name="Google Shape;307;p31"/>
          <p:cNvSpPr txBox="1">
            <a:spLocks/>
          </p:cNvSpPr>
          <p:nvPr/>
        </p:nvSpPr>
        <p:spPr>
          <a:xfrm>
            <a:off x="4474541"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08" name="Google Shape;308;p31"/>
          <p:cNvCxnSpPr/>
          <p:nvPr/>
        </p:nvCxnSpPr>
        <p:spPr>
          <a:xfrm>
            <a:off x="670944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9" name="Google Shape;309;p31"/>
          <p:cNvSpPr txBox="1">
            <a:spLocks/>
          </p:cNvSpPr>
          <p:nvPr/>
        </p:nvSpPr>
        <p:spPr>
          <a:xfrm>
            <a:off x="6671432"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何を</a:t>
            </a:r>
            <a:endParaRPr sz="1800">
              <a:uFillTx/>
            </a:endParaRPr>
          </a:p>
        </p:txBody>
      </p:sp>
      <p:sp>
        <p:nvSpPr>
          <p:cNvPr id="310" name="Google Shape;310;p31"/>
          <p:cNvSpPr>
            <a:spLocks/>
          </p:cNvSpPr>
          <p:nvPr/>
        </p:nvSpPr>
        <p:spPr>
          <a:xfrm>
            <a:off x="2285565"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t>番組</a:t>
            </a:r>
            <a:r>
              <a:rPr lang="en-US" altLang="ja-JP" dirty="0" smtClean="0"/>
              <a:t>P</a:t>
            </a:r>
            <a:r>
              <a:rPr lang="ja-JP" altLang="en-US" dirty="0" smtClean="0"/>
              <a:t>、編成部に</a:t>
            </a:r>
            <a:endParaRPr lang="en-US" altLang="ja-JP" dirty="0" smtClean="0"/>
          </a:p>
        </p:txBody>
      </p:sp>
      <p:sp>
        <p:nvSpPr>
          <p:cNvPr id="311" name="Google Shape;311;p31"/>
          <p:cNvSpPr>
            <a:spLocks/>
          </p:cNvSpPr>
          <p:nvPr/>
        </p:nvSpPr>
        <p:spPr>
          <a:xfrm>
            <a:off x="4512552"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uFillTx/>
              </a:rPr>
              <a:t>常に</a:t>
            </a:r>
            <a:r>
              <a:rPr lang="en-US" altLang="ja-JP" dirty="0" smtClean="0">
                <a:uFillTx/>
              </a:rPr>
              <a:t/>
            </a:r>
            <a:br>
              <a:rPr lang="en-US" altLang="ja-JP" dirty="0" smtClean="0">
                <a:uFillTx/>
              </a:rPr>
            </a:br>
            <a:r>
              <a:rPr lang="ja-JP" altLang="en-US" dirty="0" smtClean="0">
                <a:uFillTx/>
              </a:rPr>
              <a:t>（データセットは随時更新）</a:t>
            </a:r>
            <a:endParaRPr dirty="0">
              <a:uFillTx/>
            </a:endParaRPr>
          </a:p>
        </p:txBody>
      </p:sp>
      <p:sp>
        <p:nvSpPr>
          <p:cNvPr id="312" name="Google Shape;312;p31"/>
          <p:cNvSpPr>
            <a:spLocks/>
          </p:cNvSpPr>
          <p:nvPr/>
        </p:nvSpPr>
        <p:spPr>
          <a:xfrm>
            <a:off x="6709451"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・キャスティング、</a:t>
            </a:r>
            <a:endParaRPr lang="en-US" altLang="ja-JP" dirty="0" smtClean="0">
              <a:uFillTx/>
            </a:endParaRPr>
          </a:p>
          <a:p>
            <a:pPr marL="0" lvl="0" indent="0" algn="l" rtl="0">
              <a:spcBef>
                <a:spcPts val="0"/>
              </a:spcBef>
              <a:spcAft>
                <a:spcPts val="0"/>
              </a:spcAft>
              <a:buNone/>
            </a:pPr>
            <a:r>
              <a:rPr lang="ja-JP" altLang="ja-JP" dirty="0"/>
              <a:t>　</a:t>
            </a:r>
            <a:r>
              <a:rPr lang="ja-JP" altLang="en-US" dirty="0" smtClean="0">
                <a:uFillTx/>
              </a:rPr>
              <a:t>原作選びの指標</a:t>
            </a:r>
            <a:endParaRPr lang="en-US" dirty="0" smtClean="0">
              <a:uFillTx/>
            </a:endParaRPr>
          </a:p>
          <a:p>
            <a:pPr marL="0" lvl="0" indent="0" algn="l" rtl="0">
              <a:spcBef>
                <a:spcPts val="0"/>
              </a:spcBef>
              <a:spcAft>
                <a:spcPts val="0"/>
              </a:spcAft>
              <a:buNone/>
            </a:pPr>
            <a:r>
              <a:rPr lang="ja-JP" altLang="en-US" dirty="0" smtClean="0">
                <a:uFillTx/>
              </a:rPr>
              <a:t>・そもそもそれらの</a:t>
            </a:r>
            <a:endParaRPr lang="en-US" altLang="ja-JP" dirty="0" smtClean="0">
              <a:uFillTx/>
            </a:endParaRPr>
          </a:p>
          <a:p>
            <a:pPr marL="0" lvl="0" indent="0" algn="l" rtl="0">
              <a:spcBef>
                <a:spcPts val="0"/>
              </a:spcBef>
              <a:spcAft>
                <a:spcPts val="0"/>
              </a:spcAft>
              <a:buNone/>
            </a:pPr>
            <a:r>
              <a:rPr lang="ja-JP" altLang="ja-JP" dirty="0"/>
              <a:t>　</a:t>
            </a:r>
            <a:r>
              <a:rPr lang="ja-JP" altLang="en-US" dirty="0" smtClean="0">
                <a:uFillTx/>
              </a:rPr>
              <a:t>特徴量の寄与度</a:t>
            </a:r>
            <a:endParaRPr dirty="0">
              <a:uFillTx/>
            </a:endParaRPr>
          </a:p>
        </p:txBody>
      </p:sp>
      <p:sp>
        <p:nvSpPr>
          <p:cNvPr id="313" name="Google Shape;313;p31"/>
          <p:cNvSpPr>
            <a:spLocks/>
          </p:cNvSpPr>
          <p:nvPr/>
        </p:nvSpPr>
        <p:spPr>
          <a:xfrm>
            <a:off x="2801700" y="4189650"/>
            <a:ext cx="3540600" cy="3651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14" name="Google Shape;314;p31"/>
          <p:cNvSpPr>
            <a:spLocks/>
          </p:cNvSpPr>
          <p:nvPr/>
        </p:nvSpPr>
        <p:spPr>
          <a:xfrm>
            <a:off x="457200" y="2993625"/>
            <a:ext cx="1770300" cy="114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期待する成果</a:t>
            </a:r>
            <a:endParaRPr sz="1600" b="1">
              <a:solidFill>
                <a:srgbClr val="FFFFFF"/>
              </a:solidFill>
              <a:uFillTx/>
              <a:latin typeface="Meiryo"/>
              <a:ea typeface="Meiryo"/>
              <a:cs typeface="Meiryo"/>
              <a:sym typeface="Meiryo"/>
            </a:endParaRPr>
          </a:p>
        </p:txBody>
      </p:sp>
      <p:sp>
        <p:nvSpPr>
          <p:cNvPr id="315" name="Google Shape;315;p31"/>
          <p:cNvSpPr txBox="1">
            <a:spLocks/>
          </p:cNvSpPr>
          <p:nvPr/>
        </p:nvSpPr>
        <p:spPr>
          <a:xfrm>
            <a:off x="779475" y="597645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ダッシュボードで確認することができる</a:t>
            </a:r>
            <a:endParaRPr sz="2400">
              <a:uFillTx/>
            </a:endParaRPr>
          </a:p>
        </p:txBody>
      </p:sp>
      <p:sp>
        <p:nvSpPr>
          <p:cNvPr id="316" name="Google Shape;316;p31"/>
          <p:cNvSpPr>
            <a:spLocks/>
          </p:cNvSpPr>
          <p:nvPr/>
        </p:nvSpPr>
        <p:spPr>
          <a:xfrm>
            <a:off x="457200" y="4960800"/>
            <a:ext cx="1770300" cy="101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分析の</a:t>
            </a:r>
            <a:endParaRPr sz="1600" b="1">
              <a:solidFill>
                <a:srgbClr val="FFFFFF"/>
              </a:solidFill>
              <a:uFillTx/>
              <a:latin typeface="Meiryo"/>
              <a:ea typeface="Meiryo"/>
              <a:cs typeface="Meiryo"/>
              <a:sym typeface="Meiryo"/>
            </a:endParaRPr>
          </a:p>
          <a:p>
            <a:pPr marL="0" lvl="0" indent="0" algn="ctr" rtl="0">
              <a:spcBef>
                <a:spcPts val="0"/>
              </a:spcBef>
              <a:spcAft>
                <a:spcPts val="0"/>
              </a:spcAft>
              <a:buNone/>
            </a:pPr>
            <a:r>
              <a:rPr lang="ja" sz="1600" b="1">
                <a:solidFill>
                  <a:srgbClr val="FFFFFF"/>
                </a:solidFill>
                <a:uFillTx/>
                <a:latin typeface="Meiryo"/>
                <a:ea typeface="Meiryo"/>
                <a:cs typeface="Meiryo"/>
                <a:sym typeface="Meiryo"/>
              </a:rPr>
              <a:t>アウトプット</a:t>
            </a:r>
            <a:endParaRPr sz="1600" b="1">
              <a:solidFill>
                <a:srgbClr val="FFFFFF"/>
              </a:solidFill>
              <a:uFillTx/>
              <a:latin typeface="Meiryo"/>
              <a:ea typeface="Meiryo"/>
              <a:cs typeface="Meiryo"/>
              <a:sym typeface="Meiryo"/>
            </a:endParaRPr>
          </a:p>
        </p:txBody>
      </p:sp>
      <p:cxnSp>
        <p:nvCxnSpPr>
          <p:cNvPr id="317" name="Google Shape;317;p31"/>
          <p:cNvCxnSpPr/>
          <p:nvPr/>
        </p:nvCxnSpPr>
        <p:spPr>
          <a:xfrm>
            <a:off x="2265511"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18" name="Google Shape;318;p31"/>
          <p:cNvSpPr txBox="1">
            <a:spLocks/>
          </p:cNvSpPr>
          <p:nvPr/>
        </p:nvSpPr>
        <p:spPr>
          <a:xfrm>
            <a:off x="2227499"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誰が（誰に対し）</a:t>
            </a:r>
            <a:endParaRPr sz="1800">
              <a:uFillTx/>
            </a:endParaRPr>
          </a:p>
        </p:txBody>
      </p:sp>
      <p:cxnSp>
        <p:nvCxnSpPr>
          <p:cNvPr id="319" name="Google Shape;319;p31"/>
          <p:cNvCxnSpPr/>
          <p:nvPr/>
        </p:nvCxnSpPr>
        <p:spPr>
          <a:xfrm>
            <a:off x="451255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0" name="Google Shape;320;p31"/>
          <p:cNvSpPr txBox="1">
            <a:spLocks/>
          </p:cNvSpPr>
          <p:nvPr/>
        </p:nvSpPr>
        <p:spPr>
          <a:xfrm>
            <a:off x="4474541"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21" name="Google Shape;321;p31"/>
          <p:cNvCxnSpPr/>
          <p:nvPr/>
        </p:nvCxnSpPr>
        <p:spPr>
          <a:xfrm>
            <a:off x="670944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2" name="Google Shape;322;p31"/>
          <p:cNvSpPr txBox="1">
            <a:spLocks/>
          </p:cNvSpPr>
          <p:nvPr/>
        </p:nvSpPr>
        <p:spPr>
          <a:xfrm>
            <a:off x="6671432"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何が（何を）</a:t>
            </a:r>
            <a:endParaRPr sz="1800">
              <a:uFillTx/>
            </a:endParaRPr>
          </a:p>
        </p:txBody>
      </p:sp>
      <p:sp>
        <p:nvSpPr>
          <p:cNvPr id="323" name="Google Shape;323;p31"/>
          <p:cNvSpPr>
            <a:spLocks/>
          </p:cNvSpPr>
          <p:nvPr/>
        </p:nvSpPr>
        <p:spPr>
          <a:xfrm>
            <a:off x="2285565"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番組</a:t>
            </a:r>
            <a:r>
              <a:rPr lang="en-US" altLang="ja-JP" dirty="0" smtClean="0">
                <a:uFillTx/>
              </a:rPr>
              <a:t>P</a:t>
            </a:r>
            <a:r>
              <a:rPr lang="ja-JP" altLang="en-US" dirty="0" smtClean="0">
                <a:uFillTx/>
              </a:rPr>
              <a:t>、編成部が</a:t>
            </a:r>
            <a:endParaRPr dirty="0">
              <a:uFillTx/>
            </a:endParaRPr>
          </a:p>
        </p:txBody>
      </p:sp>
      <p:sp>
        <p:nvSpPr>
          <p:cNvPr id="324" name="Google Shape;324;p31"/>
          <p:cNvSpPr>
            <a:spLocks/>
          </p:cNvSpPr>
          <p:nvPr/>
        </p:nvSpPr>
        <p:spPr>
          <a:xfrm>
            <a:off x="4512552"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ドラマの企画時に</a:t>
            </a:r>
            <a:endParaRPr dirty="0">
              <a:uFillTx/>
            </a:endParaRPr>
          </a:p>
        </p:txBody>
      </p:sp>
      <p:sp>
        <p:nvSpPr>
          <p:cNvPr id="325" name="Google Shape;325;p31"/>
          <p:cNvSpPr>
            <a:spLocks/>
          </p:cNvSpPr>
          <p:nvPr/>
        </p:nvSpPr>
        <p:spPr>
          <a:xfrm>
            <a:off x="6709451"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キャスティング、原作選びをする際の定量的な指標を得られる</a:t>
            </a:r>
            <a:endParaRPr dirty="0">
              <a:uFillTx/>
            </a:endParaRPr>
          </a:p>
        </p:txBody>
      </p:sp>
      <p:sp>
        <p:nvSpPr>
          <p:cNvPr id="326" name="Google Shape;326;p31"/>
          <p:cNvSpPr txBox="1">
            <a:spLocks/>
          </p:cNvSpPr>
          <p:nvPr/>
        </p:nvSpPr>
        <p:spPr>
          <a:xfrm>
            <a:off x="931875" y="402000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ようになる</a:t>
            </a:r>
            <a:endParaRPr sz="2400">
              <a:uFillTx/>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データセットは</a:t>
            </a:r>
            <a:endParaRPr kumimoji="1" lang="ja-JP" altLang="en-US" dirty="0"/>
          </a:p>
        </p:txBody>
      </p:sp>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11</a:t>
            </a:fld>
            <a:endParaRPr lang="uk-UA">
              <a:uFillTx/>
            </a:endParaRPr>
          </a:p>
        </p:txBody>
      </p:sp>
    </p:spTree>
    <p:extLst>
      <p:ext uri="{BB962C8B-B14F-4D97-AF65-F5344CB8AC3E}">
        <p14:creationId xmlns:p14="http://schemas.microsoft.com/office/powerpoint/2010/main" val="252057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025525" y="1953480"/>
            <a:ext cx="2358739" cy="707886"/>
          </a:xfrm>
          <a:prstGeom prst="rect">
            <a:avLst/>
          </a:prstGeom>
        </p:spPr>
        <p:txBody>
          <a:bodyPr wrap="none" rtlCol="0">
            <a:spAutoFit/>
          </a:bodyPr>
          <a:lstStyle/>
          <a:p>
            <a:r>
              <a:rPr kumimoji="1" lang="ja-JP" altLang="en-US" sz="4000" dirty="0" smtClean="0">
                <a:latin typeface="HGP明朝E"/>
                <a:ea typeface="HGP明朝E"/>
                <a:cs typeface="HGP明朝E"/>
              </a:rPr>
              <a:t>１</a:t>
            </a:r>
            <a:r>
              <a:rPr kumimoji="1" lang="ja-JP" altLang="en-US" sz="4000" dirty="0" smtClean="0">
                <a:latin typeface="HGP明朝E"/>
                <a:ea typeface="HGP明朝E"/>
                <a:cs typeface="HGP明朝E"/>
              </a:rPr>
              <a:t>、</a:t>
            </a:r>
            <a:r>
              <a:rPr kumimoji="1" lang="ja-JP" altLang="en-US" sz="4000" dirty="0" smtClean="0">
                <a:latin typeface="HGP明朝E"/>
                <a:ea typeface="HGP明朝E"/>
                <a:cs typeface="HGP明朝E"/>
              </a:rPr>
              <a:t>視聴率</a:t>
            </a:r>
            <a:endParaRPr kumimoji="1" lang="ja-JP" altLang="en-US" sz="4000" dirty="0">
              <a:latin typeface="HGP明朝E"/>
              <a:ea typeface="HGP明朝E"/>
              <a:cs typeface="HGP明朝E"/>
            </a:endParaRPr>
          </a:p>
        </p:txBody>
      </p:sp>
      <p:sp>
        <p:nvSpPr>
          <p:cNvPr id="12"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
        <p:nvSpPr>
          <p:cNvPr id="13" name="テキスト ボックス 12"/>
          <p:cNvSpPr txBox="1"/>
          <p:nvPr/>
        </p:nvSpPr>
        <p:spPr>
          <a:xfrm>
            <a:off x="711789" y="2740299"/>
            <a:ext cx="2954655" cy="923330"/>
          </a:xfrm>
          <a:prstGeom prst="rect">
            <a:avLst/>
          </a:prstGeom>
        </p:spPr>
        <p:txBody>
          <a:bodyPr wrap="none" rtlCol="0">
            <a:spAutoFit/>
          </a:bodyPr>
          <a:lstStyle/>
          <a:p>
            <a:r>
              <a:rPr kumimoji="1" lang="ja-JP" altLang="en-US" sz="1800" dirty="0" smtClean="0"/>
              <a:t>・各回ごと視聴率</a:t>
            </a:r>
            <a:endParaRPr kumimoji="1" lang="en-US" altLang="ja-JP" sz="1800" dirty="0" smtClean="0"/>
          </a:p>
          <a:p>
            <a:r>
              <a:rPr kumimoji="1" lang="ja-JP" altLang="en-US" sz="1800" dirty="0" smtClean="0"/>
              <a:t>・全話を通した平均視聴率</a:t>
            </a:r>
            <a:endParaRPr kumimoji="1" lang="en-US" altLang="ja-JP" sz="1800" dirty="0" smtClean="0"/>
          </a:p>
          <a:p>
            <a:endParaRPr kumimoji="1" lang="ja-JP" altLang="en-US" sz="1800" dirty="0"/>
          </a:p>
        </p:txBody>
      </p:sp>
      <p:pic>
        <p:nvPicPr>
          <p:cNvPr id="3" name="図 2"/>
          <p:cNvPicPr>
            <a:picLocks noChangeAspect="1"/>
          </p:cNvPicPr>
          <p:nvPr/>
        </p:nvPicPr>
        <p:blipFill>
          <a:blip r:embed="rId2"/>
          <a:stretch>
            <a:fillRect/>
          </a:stretch>
        </p:blipFill>
        <p:spPr>
          <a:xfrm>
            <a:off x="3775813" y="2049256"/>
            <a:ext cx="5161550" cy="3665959"/>
          </a:xfrm>
          <a:prstGeom prst="rect">
            <a:avLst/>
          </a:prstGeom>
        </p:spPr>
      </p:pic>
    </p:spTree>
    <p:extLst>
      <p:ext uri="{BB962C8B-B14F-4D97-AF65-F5344CB8AC3E}">
        <p14:creationId xmlns:p14="http://schemas.microsoft.com/office/powerpoint/2010/main" val="272371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28587" y="4602573"/>
            <a:ext cx="4063191" cy="2255427"/>
          </a:xfrm>
          <a:prstGeom prst="rect">
            <a:avLst/>
          </a:prstGeom>
        </p:spPr>
      </p:pic>
      <p:pic>
        <p:nvPicPr>
          <p:cNvPr id="8" name="図 7"/>
          <p:cNvPicPr>
            <a:picLocks noChangeAspect="1"/>
          </p:cNvPicPr>
          <p:nvPr/>
        </p:nvPicPr>
        <p:blipFill>
          <a:blip r:embed="rId3"/>
          <a:stretch>
            <a:fillRect/>
          </a:stretch>
        </p:blipFill>
        <p:spPr>
          <a:xfrm>
            <a:off x="4578530" y="227429"/>
            <a:ext cx="4265744" cy="1270169"/>
          </a:xfrm>
          <a:prstGeom prst="rect">
            <a:avLst/>
          </a:prstGeom>
        </p:spPr>
      </p:pic>
      <p:grpSp>
        <p:nvGrpSpPr>
          <p:cNvPr id="10" name="図形グループ 9"/>
          <p:cNvGrpSpPr/>
          <p:nvPr/>
        </p:nvGrpSpPr>
        <p:grpSpPr>
          <a:xfrm>
            <a:off x="4559671" y="1497598"/>
            <a:ext cx="4265744" cy="5248149"/>
            <a:chOff x="750125" y="1986797"/>
            <a:chExt cx="4265744" cy="5248149"/>
          </a:xfrm>
        </p:grpSpPr>
        <p:pic>
          <p:nvPicPr>
            <p:cNvPr id="7" name="図 6"/>
            <p:cNvPicPr>
              <a:picLocks noChangeAspect="1"/>
            </p:cNvPicPr>
            <p:nvPr/>
          </p:nvPicPr>
          <p:blipFill>
            <a:blip r:embed="rId4"/>
            <a:stretch>
              <a:fillRect/>
            </a:stretch>
          </p:blipFill>
          <p:spPr>
            <a:xfrm>
              <a:off x="750125" y="1986797"/>
              <a:ext cx="4265744" cy="2884405"/>
            </a:xfrm>
            <a:prstGeom prst="rect">
              <a:avLst/>
            </a:prstGeom>
          </p:spPr>
        </p:pic>
        <p:pic>
          <p:nvPicPr>
            <p:cNvPr id="9" name="図 8"/>
            <p:cNvPicPr>
              <a:picLocks noChangeAspect="1"/>
            </p:cNvPicPr>
            <p:nvPr/>
          </p:nvPicPr>
          <p:blipFill>
            <a:blip r:embed="rId5"/>
            <a:stretch>
              <a:fillRect/>
            </a:stretch>
          </p:blipFill>
          <p:spPr>
            <a:xfrm>
              <a:off x="768984" y="4694497"/>
              <a:ext cx="4246885" cy="2540449"/>
            </a:xfrm>
            <a:prstGeom prst="rect">
              <a:avLst/>
            </a:prstGeom>
          </p:spPr>
        </p:pic>
      </p:grpSp>
      <p:sp>
        <p:nvSpPr>
          <p:cNvPr id="11" name="テキスト ボックス 10"/>
          <p:cNvSpPr txBox="1"/>
          <p:nvPr/>
        </p:nvSpPr>
        <p:spPr>
          <a:xfrm>
            <a:off x="1330325" y="1953480"/>
            <a:ext cx="2262558" cy="707886"/>
          </a:xfrm>
          <a:prstGeom prst="rect">
            <a:avLst/>
          </a:prstGeom>
        </p:spPr>
        <p:txBody>
          <a:bodyPr wrap="none" rtlCol="0">
            <a:spAutoFit/>
          </a:bodyPr>
          <a:lstStyle/>
          <a:p>
            <a:r>
              <a:rPr kumimoji="1" lang="ja-JP" altLang="en-US" sz="4000" dirty="0" smtClean="0">
                <a:latin typeface="HGP明朝E"/>
                <a:ea typeface="HGP明朝E"/>
                <a:cs typeface="HGP明朝E"/>
              </a:rPr>
              <a:t>２</a:t>
            </a:r>
            <a:r>
              <a:rPr kumimoji="1" lang="ja-JP" altLang="en-US" sz="4000" dirty="0" smtClean="0">
                <a:latin typeface="HGP明朝E"/>
                <a:ea typeface="HGP明朝E"/>
                <a:cs typeface="HGP明朝E"/>
              </a:rPr>
              <a:t>、</a:t>
            </a:r>
            <a:r>
              <a:rPr kumimoji="1" lang="ja-JP" altLang="en-US" sz="4000" dirty="0" smtClean="0">
                <a:latin typeface="HGP明朝E"/>
                <a:ea typeface="HGP明朝E"/>
                <a:cs typeface="HGP明朝E"/>
              </a:rPr>
              <a:t>ラテ欄</a:t>
            </a:r>
            <a:endParaRPr kumimoji="1" lang="ja-JP" altLang="en-US" sz="4000" dirty="0">
              <a:latin typeface="HGP明朝E"/>
              <a:ea typeface="HGP明朝E"/>
              <a:cs typeface="HGP明朝E"/>
            </a:endParaRPr>
          </a:p>
        </p:txBody>
      </p:sp>
      <p:sp>
        <p:nvSpPr>
          <p:cNvPr id="12"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
        <p:nvSpPr>
          <p:cNvPr id="13" name="テキスト ボックス 12"/>
          <p:cNvSpPr txBox="1"/>
          <p:nvPr/>
        </p:nvSpPr>
        <p:spPr>
          <a:xfrm>
            <a:off x="826089" y="2740299"/>
            <a:ext cx="2723823" cy="1477328"/>
          </a:xfrm>
          <a:prstGeom prst="rect">
            <a:avLst/>
          </a:prstGeom>
        </p:spPr>
        <p:txBody>
          <a:bodyPr wrap="none" rtlCol="0">
            <a:spAutoFit/>
          </a:bodyPr>
          <a:lstStyle/>
          <a:p>
            <a:r>
              <a:rPr kumimoji="1" lang="ja-JP" altLang="en-US" sz="1800" dirty="0" smtClean="0"/>
              <a:t>局</a:t>
            </a:r>
            <a:endParaRPr kumimoji="1" lang="en-US" altLang="ja-JP" sz="1800" dirty="0" smtClean="0"/>
          </a:p>
          <a:p>
            <a:r>
              <a:rPr kumimoji="1" lang="ja-JP" altLang="en-US" sz="1800" dirty="0" smtClean="0"/>
              <a:t>時間</a:t>
            </a:r>
            <a:endParaRPr kumimoji="1" lang="en-US" altLang="ja-JP" sz="1800" dirty="0" smtClean="0"/>
          </a:p>
          <a:p>
            <a:r>
              <a:rPr kumimoji="1" lang="ja-JP" altLang="en-US" sz="1800" dirty="0" smtClean="0"/>
              <a:t>出演者、</a:t>
            </a:r>
            <a:endParaRPr kumimoji="1" lang="en-US" altLang="ja-JP" sz="1800" dirty="0" smtClean="0"/>
          </a:p>
          <a:p>
            <a:r>
              <a:rPr kumimoji="1" lang="ja-JP" altLang="en-US" sz="1800" dirty="0" smtClean="0"/>
              <a:t>番組の詳細の文字データ</a:t>
            </a:r>
            <a:endParaRPr kumimoji="1" lang="en-US" altLang="ja-JP" sz="1800" dirty="0" smtClean="0"/>
          </a:p>
          <a:p>
            <a:r>
              <a:rPr kumimoji="1" lang="ja-JP" altLang="en-US" sz="1800" dirty="0" smtClean="0"/>
              <a:t>原作あり、なし</a:t>
            </a:r>
            <a:endParaRPr kumimoji="1" lang="ja-JP" altLang="en-US" sz="1800" dirty="0"/>
          </a:p>
        </p:txBody>
      </p:sp>
    </p:spTree>
    <p:extLst>
      <p:ext uri="{BB962C8B-B14F-4D97-AF65-F5344CB8AC3E}">
        <p14:creationId xmlns:p14="http://schemas.microsoft.com/office/powerpoint/2010/main" val="8430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14</a:t>
            </a:fld>
            <a:endParaRPr lang="uk-UA">
              <a:uFillTx/>
            </a:endParaRPr>
          </a:p>
        </p:txBody>
      </p:sp>
      <p:pic>
        <p:nvPicPr>
          <p:cNvPr id="5" name="図 4"/>
          <p:cNvPicPr>
            <a:picLocks noChangeAspect="1"/>
          </p:cNvPicPr>
          <p:nvPr/>
        </p:nvPicPr>
        <p:blipFill>
          <a:blip r:embed="rId2"/>
          <a:stretch>
            <a:fillRect/>
          </a:stretch>
        </p:blipFill>
        <p:spPr>
          <a:xfrm>
            <a:off x="1780801" y="2504166"/>
            <a:ext cx="6297521" cy="4607686"/>
          </a:xfrm>
          <a:prstGeom prst="rect">
            <a:avLst/>
          </a:prstGeom>
        </p:spPr>
      </p:pic>
      <p:sp>
        <p:nvSpPr>
          <p:cNvPr id="6" name="タイトル 1"/>
          <p:cNvSpPr txBox="1">
            <a:spLocks/>
          </p:cNvSpPr>
          <p:nvPr/>
        </p:nvSpPr>
        <p:spPr>
          <a:xfrm>
            <a:off x="197523" y="96875"/>
            <a:ext cx="8793600" cy="890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9pPr>
          </a:lstStyle>
          <a:p>
            <a:r>
              <a:rPr kumimoji="1" lang="ja-JP" altLang="en-US" dirty="0" smtClean="0"/>
              <a:t>データセットは</a:t>
            </a:r>
            <a:endParaRPr kumimoji="1" lang="ja-JP" altLang="en-US" dirty="0"/>
          </a:p>
        </p:txBody>
      </p:sp>
      <p:pic>
        <p:nvPicPr>
          <p:cNvPr id="7" name="図 6"/>
          <p:cNvPicPr>
            <a:picLocks noChangeAspect="1"/>
          </p:cNvPicPr>
          <p:nvPr/>
        </p:nvPicPr>
        <p:blipFill>
          <a:blip r:embed="rId3"/>
          <a:stretch>
            <a:fillRect/>
          </a:stretch>
        </p:blipFill>
        <p:spPr>
          <a:xfrm>
            <a:off x="644099" y="2180577"/>
            <a:ext cx="2728925" cy="3495124"/>
          </a:xfrm>
          <a:prstGeom prst="rect">
            <a:avLst/>
          </a:prstGeom>
        </p:spPr>
      </p:pic>
      <p:sp>
        <p:nvSpPr>
          <p:cNvPr id="8" name="テキスト ボックス 7"/>
          <p:cNvSpPr txBox="1"/>
          <p:nvPr/>
        </p:nvSpPr>
        <p:spPr>
          <a:xfrm>
            <a:off x="649522" y="1263423"/>
            <a:ext cx="3200315" cy="707886"/>
          </a:xfrm>
          <a:prstGeom prst="rect">
            <a:avLst/>
          </a:prstGeom>
        </p:spPr>
        <p:txBody>
          <a:bodyPr wrap="none" rtlCol="0">
            <a:spAutoFit/>
          </a:bodyPr>
          <a:lstStyle/>
          <a:p>
            <a:r>
              <a:rPr kumimoji="1" lang="ja-JP" altLang="en-US" sz="4000" dirty="0">
                <a:latin typeface="HGP明朝E"/>
                <a:ea typeface="HGP明朝E"/>
                <a:cs typeface="HGP明朝E"/>
              </a:rPr>
              <a:t>３</a:t>
            </a:r>
            <a:r>
              <a:rPr kumimoji="1" lang="ja-JP" altLang="en-US" sz="4000" dirty="0" smtClean="0">
                <a:latin typeface="HGP明朝E"/>
                <a:ea typeface="HGP明朝E"/>
                <a:cs typeface="HGP明朝E"/>
              </a:rPr>
              <a:t>、</a:t>
            </a:r>
            <a:r>
              <a:rPr kumimoji="1" lang="ja-JP" altLang="en-US" sz="4000" dirty="0" smtClean="0">
                <a:latin typeface="HGP明朝E"/>
                <a:ea typeface="HGP明朝E"/>
                <a:cs typeface="HGP明朝E"/>
              </a:rPr>
              <a:t>日経エンタ</a:t>
            </a:r>
            <a:endParaRPr kumimoji="1" lang="ja-JP" altLang="en-US" sz="4000" dirty="0">
              <a:latin typeface="HGP明朝E"/>
              <a:ea typeface="HGP明朝E"/>
              <a:cs typeface="HGP明朝E"/>
            </a:endParaRPr>
          </a:p>
        </p:txBody>
      </p:sp>
    </p:spTree>
    <p:extLst>
      <p:ext uri="{BB962C8B-B14F-4D97-AF65-F5344CB8AC3E}">
        <p14:creationId xmlns:p14="http://schemas.microsoft.com/office/powerpoint/2010/main" val="1746295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アウトプット</a:t>
            </a:r>
            <a:r>
              <a:rPr kumimoji="1" lang="en-US" altLang="ja-JP" dirty="0" smtClean="0"/>
              <a:t>/</a:t>
            </a:r>
            <a:r>
              <a:rPr kumimoji="1" lang="ja-JP" altLang="en-US" dirty="0" smtClean="0"/>
              <a:t>分析手法案</a:t>
            </a:r>
            <a:endParaRPr kumimoji="1" lang="ja-JP" altLang="en-US" dirty="0"/>
          </a:p>
        </p:txBody>
      </p:sp>
      <p:sp>
        <p:nvSpPr>
          <p:cNvPr id="3" name="テキスト プレースホルダー 2"/>
          <p:cNvSpPr>
            <a:spLocks noGrp="1"/>
          </p:cNvSpPr>
          <p:nvPr>
            <p:ph type="body" idx="1"/>
          </p:nvPr>
        </p:nvSpPr>
        <p:spPr/>
        <p:txBody>
          <a:bodyPr/>
          <a:lstStyle/>
          <a:p>
            <a:pPr marL="0" indent="0">
              <a:buNone/>
            </a:pPr>
            <a:r>
              <a:rPr kumimoji="1" lang="ja-JP" altLang="en-US" sz="2800" dirty="0" smtClean="0"/>
              <a:t>現状、以下の４つのアウトプットを考えています。</a:t>
            </a:r>
            <a:endParaRPr kumimoji="1" lang="en-US" altLang="ja-JP" sz="2800" dirty="0" smtClean="0"/>
          </a:p>
          <a:p>
            <a:pPr marL="0" indent="0">
              <a:buNone/>
            </a:pPr>
            <a:r>
              <a:rPr kumimoji="1" lang="en-US" altLang="ja-JP" sz="2800" dirty="0" smtClean="0"/>
              <a:t>※</a:t>
            </a:r>
            <a:r>
              <a:rPr kumimoji="1" lang="ja-JP" altLang="en-US" sz="2800" dirty="0" smtClean="0"/>
              <a:t>優先度は検討中です。</a:t>
            </a:r>
            <a:endParaRPr kumimoji="1" lang="en-US" altLang="ja-JP" sz="2800" dirty="0" smtClean="0"/>
          </a:p>
          <a:p>
            <a:pPr marL="0" indent="0">
              <a:buNone/>
            </a:pPr>
            <a:endParaRPr kumimoji="1" lang="en-US" altLang="ja-JP" sz="1400" dirty="0"/>
          </a:p>
          <a:p>
            <a:pPr marL="0" indent="0">
              <a:buNone/>
            </a:pPr>
            <a:r>
              <a:rPr kumimoji="1" lang="en-US" altLang="ja-JP" sz="2000" dirty="0" smtClean="0"/>
              <a:t>①</a:t>
            </a:r>
            <a:r>
              <a:rPr kumimoji="1" lang="ja-JP" altLang="en-US" sz="2000" dirty="0" smtClean="0"/>
              <a:t>解釈性の高い線形回帰モデルによる各特徴量の正負・寄与度を示す</a:t>
            </a:r>
            <a:endParaRPr kumimoji="1" lang="en-US" altLang="ja-JP" sz="2000" dirty="0" smtClean="0"/>
          </a:p>
          <a:p>
            <a:pPr marL="0" indent="0">
              <a:buNone/>
            </a:pPr>
            <a:r>
              <a:rPr kumimoji="1" lang="ja-JP" altLang="en-US" sz="2000" dirty="0" smtClean="0"/>
              <a:t>　</a:t>
            </a:r>
            <a:endParaRPr kumimoji="1" lang="en-US" altLang="ja-JP" sz="2000" dirty="0"/>
          </a:p>
          <a:p>
            <a:pPr marL="0" indent="0">
              <a:buNone/>
            </a:pPr>
            <a:r>
              <a:rPr kumimoji="1" lang="en-US" altLang="ja-JP" sz="2000" dirty="0" smtClean="0"/>
              <a:t>②</a:t>
            </a:r>
            <a:r>
              <a:rPr kumimoji="1" lang="ja-JP" altLang="en-US" sz="2000" dirty="0" smtClean="0"/>
              <a:t>精度の高いランダムフォレスト、勾配ブースティングによる、</a:t>
            </a:r>
            <a:endParaRPr kumimoji="1" lang="en-US" altLang="ja-JP" sz="2000" dirty="0" smtClean="0"/>
          </a:p>
          <a:p>
            <a:pPr marL="0" indent="0">
              <a:buNone/>
            </a:pPr>
            <a:r>
              <a:rPr kumimoji="1" lang="ja-JP" altLang="ja-JP" sz="2000" dirty="0"/>
              <a:t>　</a:t>
            </a:r>
            <a:r>
              <a:rPr kumimoji="1" lang="ja-JP" altLang="en-US" sz="2000" dirty="0" smtClean="0"/>
              <a:t>「前提条件が与えられたときに、最適解を提案するモデル」の作成</a:t>
            </a:r>
            <a:endParaRPr kumimoji="1" lang="en-US" altLang="ja-JP" sz="2000" dirty="0" smtClean="0"/>
          </a:p>
          <a:p>
            <a:pPr marL="0" indent="0">
              <a:buNone/>
            </a:pPr>
            <a:endParaRPr kumimoji="1" lang="en-US" altLang="ja-JP" sz="2000" dirty="0"/>
          </a:p>
          <a:p>
            <a:pPr marL="0" indent="0">
              <a:buNone/>
            </a:pPr>
            <a:r>
              <a:rPr kumimoji="1" lang="en-US" altLang="ja-JP" sz="2000" b="1" dirty="0" smtClean="0"/>
              <a:t>③</a:t>
            </a:r>
            <a:r>
              <a:rPr kumimoji="1" lang="ja-JP" altLang="en-US" sz="2000" b="1" dirty="0" smtClean="0"/>
              <a:t>ドラマのデスクリプションの</a:t>
            </a:r>
            <a:r>
              <a:rPr kumimoji="1" lang="en-US" altLang="ja-JP" sz="2000" b="1" dirty="0" smtClean="0"/>
              <a:t>NLP</a:t>
            </a:r>
            <a:r>
              <a:rPr kumimoji="1" lang="ja-JP" altLang="en-US" sz="2000" b="1" dirty="0" smtClean="0"/>
              <a:t>による視聴率が取れるキーワード</a:t>
            </a:r>
            <a:endParaRPr kumimoji="1" lang="en-US" altLang="ja-JP" sz="2000" b="1" dirty="0" smtClean="0"/>
          </a:p>
          <a:p>
            <a:pPr marL="0" indent="0">
              <a:buNone/>
            </a:pPr>
            <a:endParaRPr kumimoji="1" lang="en-US" altLang="ja-JP" sz="2000" dirty="0"/>
          </a:p>
          <a:p>
            <a:pPr marL="0" indent="0">
              <a:buNone/>
            </a:pPr>
            <a:r>
              <a:rPr kumimoji="1" lang="en-US" altLang="ja-JP" sz="2000" dirty="0" smtClean="0"/>
              <a:t>④k-means</a:t>
            </a:r>
            <a:r>
              <a:rPr kumimoji="1" lang="ja-JP" altLang="en-US" sz="2000" dirty="0" smtClean="0"/>
              <a:t>による初回から最終回のグラフ推移の分類</a:t>
            </a:r>
            <a:endParaRPr kumimoji="1" lang="en-US" altLang="ja-JP" sz="2000" dirty="0" smtClean="0"/>
          </a:p>
          <a:p>
            <a:pPr marL="0" indent="0">
              <a:buNone/>
            </a:pPr>
            <a:endParaRPr kumimoji="1" lang="en-US" altLang="ja-JP" sz="2000" dirty="0" smtClean="0"/>
          </a:p>
          <a:p>
            <a:pPr marL="0" indent="0">
              <a:buNone/>
            </a:pPr>
            <a:endParaRPr kumimoji="1" lang="en-US" altLang="ja-JP" sz="2000" dirty="0"/>
          </a:p>
        </p:txBody>
      </p:sp>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15</a:t>
            </a:fld>
            <a:endParaRPr lang="uk-UA">
              <a:uFillTx/>
            </a:endParaRPr>
          </a:p>
        </p:txBody>
      </p:sp>
    </p:spTree>
    <p:extLst>
      <p:ext uri="{BB962C8B-B14F-4D97-AF65-F5344CB8AC3E}">
        <p14:creationId xmlns:p14="http://schemas.microsoft.com/office/powerpoint/2010/main" val="345340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16</a:t>
            </a:fld>
            <a:endParaRPr>
              <a:uFillTx/>
            </a:endParaRPr>
          </a:p>
        </p:txBody>
      </p:sp>
      <p:sp>
        <p:nvSpPr>
          <p:cNvPr id="266" name="Google Shape;266;p29"/>
          <p:cNvSpPr>
            <a:spLocks/>
          </p:cNvSpPr>
          <p:nvPr/>
        </p:nvSpPr>
        <p:spPr>
          <a:xfrm>
            <a:off x="427037" y="1767595"/>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分析ゴール</a:t>
            </a:r>
            <a:endParaRPr lang="en-US" altLang="ja" sz="1400" b="1" i="0" u="none" strike="noStrike" cap="none" dirty="0">
              <a:solidFill>
                <a:srgbClr val="FFFFFF"/>
              </a:solidFill>
              <a:uFillTx/>
              <a:latin typeface="Arial"/>
              <a:ea typeface="Arial"/>
              <a:cs typeface="Aria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定性的目標）</a:t>
            </a:r>
            <a:endParaRPr dirty="0">
              <a:uFillTx/>
            </a:endParaRPr>
          </a:p>
        </p:txBody>
      </p:sp>
      <p:sp>
        <p:nvSpPr>
          <p:cNvPr id="267" name="Google Shape;267;p29"/>
          <p:cNvSpPr txBox="1">
            <a:spLocks/>
          </p:cNvSpPr>
          <p:nvPr/>
        </p:nvSpPr>
        <p:spPr>
          <a:xfrm>
            <a:off x="2180419" y="1769027"/>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indent="-228600">
              <a:buSzPts val="1400"/>
              <a:buFont typeface="Arial"/>
              <a:buChar char="●"/>
            </a:pPr>
            <a:r>
              <a:rPr lang="ja-JP" altLang="en-US" dirty="0" smtClean="0">
                <a:uFillTx/>
              </a:rPr>
              <a:t>番組制作の中のクリエイティブ要素である、企画</a:t>
            </a:r>
            <a:r>
              <a:rPr lang="en-US" altLang="ja-JP" dirty="0" smtClean="0">
                <a:uFillTx/>
              </a:rPr>
              <a:t>/</a:t>
            </a:r>
            <a:r>
              <a:rPr lang="ja-JP" altLang="en-US" dirty="0" smtClean="0">
                <a:uFillTx/>
              </a:rPr>
              <a:t>ネタ、ドラマなどの原作、出演者の選出などを機械学習を用いて</a:t>
            </a:r>
            <a:r>
              <a:rPr lang="ja-JP" altLang="en-US" dirty="0" smtClean="0"/>
              <a:t>定量的に</a:t>
            </a:r>
            <a:r>
              <a:rPr lang="ja-JP" altLang="en-US" dirty="0" smtClean="0">
                <a:uFillTx/>
              </a:rPr>
              <a:t>行えるようにする。</a:t>
            </a:r>
            <a:endParaRPr sz="1400" b="0" i="0" u="none" strike="noStrike" cap="none" dirty="0">
              <a:solidFill>
                <a:srgbClr val="000000"/>
              </a:solidFill>
              <a:uFillTx/>
              <a:latin typeface="Arial"/>
              <a:ea typeface="Arial"/>
              <a:cs typeface="Arial"/>
              <a:sym typeface="Arial"/>
            </a:endParaRPr>
          </a:p>
        </p:txBody>
      </p:sp>
      <p:sp>
        <p:nvSpPr>
          <p:cNvPr id="268" name="Google Shape;268;p29"/>
          <p:cNvSpPr>
            <a:spLocks/>
          </p:cNvSpPr>
          <p:nvPr/>
        </p:nvSpPr>
        <p:spPr>
          <a:xfrm>
            <a:off x="427038" y="3060087"/>
            <a:ext cx="1753500" cy="745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アウトプット</a:t>
            </a:r>
            <a:endParaRPr dirty="0">
              <a:uFillTx/>
            </a:endParaRPr>
          </a:p>
        </p:txBody>
      </p:sp>
      <p:sp>
        <p:nvSpPr>
          <p:cNvPr id="269" name="Google Shape;269;p29"/>
          <p:cNvSpPr txBox="1">
            <a:spLocks/>
          </p:cNvSpPr>
          <p:nvPr/>
        </p:nvSpPr>
        <p:spPr>
          <a:xfrm>
            <a:off x="2180423" y="3060100"/>
            <a:ext cx="6333300" cy="745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ja-JP" altLang="en-US" dirty="0" smtClean="0"/>
              <a:t>・線形回帰モデルによる特徴量寄与度</a:t>
            </a:r>
            <a:endParaRPr lang="en-US" altLang="ja-JP" dirty="0" smtClean="0"/>
          </a:p>
          <a:p>
            <a:pPr marL="228600" marR="0" lvl="0" algn="l" rtl="0">
              <a:lnSpc>
                <a:spcPct val="100000"/>
              </a:lnSpc>
              <a:spcBef>
                <a:spcPts val="0"/>
              </a:spcBef>
              <a:spcAft>
                <a:spcPts val="0"/>
              </a:spcAft>
              <a:buClr>
                <a:srgbClr val="000000"/>
              </a:buClr>
              <a:buSzPts val="1400"/>
            </a:pPr>
            <a:r>
              <a:rPr lang="ja-JP" altLang="en-US" sz="1400" b="0" i="0" u="none" strike="noStrike" cap="none" dirty="0" smtClean="0">
                <a:solidFill>
                  <a:srgbClr val="000000"/>
                </a:solidFill>
                <a:uFillTx/>
                <a:latin typeface="Arial"/>
                <a:ea typeface="Arial"/>
                <a:cs typeface="Arial"/>
                <a:sym typeface="Arial"/>
              </a:rPr>
              <a:t>・ランダムフォレストによる、前提条件を与えた際の最適解導出モデル</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ほか２案。別紙</a:t>
            </a:r>
            <a:endParaRPr sz="1400" b="0" i="0" u="none" strike="noStrike" cap="none" dirty="0">
              <a:solidFill>
                <a:srgbClr val="000000"/>
              </a:solidFill>
              <a:uFillTx/>
              <a:latin typeface="Arial"/>
              <a:ea typeface="Arial"/>
              <a:cs typeface="Arial"/>
              <a:sym typeface="Arial"/>
            </a:endParaRPr>
          </a:p>
        </p:txBody>
      </p:sp>
      <p:sp>
        <p:nvSpPr>
          <p:cNvPr id="270" name="Google Shape;270;p29"/>
          <p:cNvSpPr>
            <a:spLocks/>
          </p:cNvSpPr>
          <p:nvPr/>
        </p:nvSpPr>
        <p:spPr>
          <a:xfrm>
            <a:off x="416850" y="4581377"/>
            <a:ext cx="1753500" cy="739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分析手法の仮説</a:t>
            </a:r>
            <a:endParaRPr>
              <a:uFillTx/>
            </a:endParaRPr>
          </a:p>
        </p:txBody>
      </p:sp>
      <p:sp>
        <p:nvSpPr>
          <p:cNvPr id="271" name="Google Shape;271;p29"/>
          <p:cNvSpPr txBox="1">
            <a:spLocks/>
          </p:cNvSpPr>
          <p:nvPr/>
        </p:nvSpPr>
        <p:spPr>
          <a:xfrm>
            <a:off x="2180413" y="4587280"/>
            <a:ext cx="6333300" cy="739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解釈性</a:t>
            </a:r>
            <a:r>
              <a:rPr lang="ja-JP" altLang="en-US" dirty="0" smtClean="0"/>
              <a:t>が最重要のため、線形回帰かランダムフォレスト</a:t>
            </a:r>
            <a:endParaRPr lang="en-US" altLang="ja-JP" dirty="0" smtClean="0"/>
          </a:p>
          <a:p>
            <a:pPr marL="228600" marR="0" lvl="0" algn="l" rtl="0">
              <a:lnSpc>
                <a:spcPct val="100000"/>
              </a:lnSpc>
              <a:spcBef>
                <a:spcPts val="0"/>
              </a:spcBef>
              <a:spcAft>
                <a:spcPts val="0"/>
              </a:spcAft>
              <a:buClr>
                <a:srgbClr val="000000"/>
              </a:buClr>
              <a:buSzPts val="1400"/>
            </a:pPr>
            <a:r>
              <a:rPr lang="ja-JP" altLang="ja-JP" dirty="0"/>
              <a:t>　</a:t>
            </a:r>
            <a:r>
              <a:rPr lang="en-US" altLang="ja-JP" dirty="0" smtClean="0"/>
              <a:t>(</a:t>
            </a:r>
            <a:r>
              <a:rPr lang="ja-JP" altLang="en-US" dirty="0" smtClean="0"/>
              <a:t>上記で何か問題がある場合には階層ベイズの使用も検討</a:t>
            </a:r>
            <a:r>
              <a:rPr lang="en-US" altLang="ja-JP" dirty="0" smtClean="0"/>
              <a:t>)</a:t>
            </a:r>
            <a:endParaRPr lang="en-US" altLang="ja" dirty="0" smtClean="0">
              <a:uFillTx/>
            </a:endParaRPr>
          </a:p>
        </p:txBody>
      </p:sp>
      <p:sp>
        <p:nvSpPr>
          <p:cNvPr id="272" name="Google Shape;272;p29"/>
          <p:cNvSpPr>
            <a:spLocks/>
          </p:cNvSpPr>
          <p:nvPr/>
        </p:nvSpPr>
        <p:spPr>
          <a:xfrm>
            <a:off x="416844" y="5393563"/>
            <a:ext cx="1753500" cy="10044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386859"/>
            <a:ext cx="6333300" cy="1004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モデルの予測精度について</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ドラマ現場の人にとって納得感のあるアウトプットか</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（なんらかインサイトがあるか）</a:t>
            </a:r>
            <a:endParaRPr dirty="0">
              <a:uFillTx/>
            </a:endParaRPr>
          </a:p>
        </p:txBody>
      </p:sp>
      <p:sp>
        <p:nvSpPr>
          <p:cNvPr id="277" name="Google Shape;277;p29"/>
          <p:cNvSpPr>
            <a:spLocks/>
          </p:cNvSpPr>
          <p:nvPr/>
        </p:nvSpPr>
        <p:spPr>
          <a:xfrm>
            <a:off x="419025" y="1122298"/>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1123731"/>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これまで直観や暗黙知に頼っていた番組制作のクリエイティブを、</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　</a:t>
            </a:r>
            <a:r>
              <a:rPr lang="en-US" altLang="ja-JP" dirty="0" smtClean="0"/>
              <a:t>Netflix</a:t>
            </a:r>
            <a:r>
              <a:rPr lang="ja-JP" altLang="en-US" dirty="0" smtClean="0"/>
              <a:t>のようなデータに基づいた意思決定方法にする</a:t>
            </a:r>
            <a:endParaRPr sz="1400" b="0" i="0" u="none" strike="noStrike" cap="none" dirty="0">
              <a:solidFill>
                <a:srgbClr val="000000"/>
              </a:solidFill>
              <a:uFillTx/>
              <a:latin typeface="Arial"/>
              <a:ea typeface="Arial"/>
              <a:cs typeface="Arial"/>
              <a:sym typeface="Arial"/>
            </a:endParaRPr>
          </a:p>
        </p:txBody>
      </p:sp>
      <p:sp>
        <p:nvSpPr>
          <p:cNvPr id="279" name="Google Shape;279;p29"/>
          <p:cNvSpPr>
            <a:spLocks/>
          </p:cNvSpPr>
          <p:nvPr/>
        </p:nvSpPr>
        <p:spPr>
          <a:xfrm>
            <a:off x="424873" y="2397096"/>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KPIとその目標</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JP" b="1" dirty="0">
                <a:solidFill>
                  <a:srgbClr val="FFFFFF"/>
                </a:solidFill>
                <a:uFillTx/>
              </a:rPr>
              <a:t>(</a:t>
            </a:r>
            <a:r>
              <a:rPr lang="ja-JP" altLang="en-US" b="1">
                <a:solidFill>
                  <a:srgbClr val="FFFFFF"/>
                </a:solidFill>
                <a:uFillTx/>
              </a:rPr>
              <a:t>定量的目標）</a:t>
            </a:r>
            <a:endParaRPr lang="en-US" altLang="ja-JP" b="1" dirty="0">
              <a:solidFill>
                <a:srgbClr val="FFFFFF"/>
              </a:solidFill>
              <a:uFillTx/>
            </a:endParaRPr>
          </a:p>
        </p:txBody>
      </p:sp>
      <p:sp>
        <p:nvSpPr>
          <p:cNvPr id="280" name="Google Shape;280;p29"/>
          <p:cNvSpPr txBox="1">
            <a:spLocks/>
          </p:cNvSpPr>
          <p:nvPr/>
        </p:nvSpPr>
        <p:spPr>
          <a:xfrm>
            <a:off x="2178256" y="2398529"/>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ドラマの視聴率の要因となる特徴量とその寄与度を</a:t>
            </a:r>
            <a:r>
              <a:rPr lang="en-US" altLang="ja-JP" sz="1400" b="0" i="0" u="none" strike="noStrike" cap="none" dirty="0" err="1" smtClean="0">
                <a:solidFill>
                  <a:srgbClr val="000000"/>
                </a:solidFill>
                <a:uFillTx/>
                <a:latin typeface="Arial"/>
                <a:ea typeface="Arial"/>
                <a:cs typeface="Arial"/>
                <a:sym typeface="Arial"/>
              </a:rPr>
              <a:t>PoC</a:t>
            </a:r>
            <a:r>
              <a:rPr lang="ja-JP" altLang="en-US" sz="1400" b="0" i="0" u="none" strike="noStrike" cap="none" dirty="0" smtClean="0">
                <a:solidFill>
                  <a:srgbClr val="000000"/>
                </a:solidFill>
                <a:uFillTx/>
                <a:latin typeface="Arial"/>
                <a:ea typeface="Arial"/>
                <a:cs typeface="Arial"/>
                <a:sym typeface="Arial"/>
              </a:rPr>
              <a:t>として算出する</a:t>
            </a:r>
            <a:endParaRPr sz="1400" b="0" i="0" u="none" strike="noStrike" cap="none" dirty="0">
              <a:solidFill>
                <a:srgbClr val="000000"/>
              </a:solidFill>
              <a:uFillTx/>
              <a:latin typeface="Arial"/>
              <a:ea typeface="Arial"/>
              <a:cs typeface="Arial"/>
              <a:sym typeface="Arial"/>
            </a:endParaRPr>
          </a:p>
        </p:txBody>
      </p:sp>
    </p:spTree>
    <p:extLst>
      <p:ext uri="{BB962C8B-B14F-4D97-AF65-F5344CB8AC3E}">
        <p14:creationId xmlns:p14="http://schemas.microsoft.com/office/powerpoint/2010/main" val="621785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3. 使用予定のデータ</a:t>
            </a:r>
            <a:endParaRPr sz="3000" b="1">
              <a:solidFill>
                <a:srgbClr val="FFFFFF"/>
              </a:solidFill>
              <a:uFillTx/>
            </a:endParaRPr>
          </a:p>
        </p:txBody>
      </p:sp>
      <p:sp>
        <p:nvSpPr>
          <p:cNvPr id="332" name="Google Shape;332;p32"/>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17</a:t>
            </a:fld>
            <a:endParaRPr>
              <a:uFillTx/>
            </a:endParaRPr>
          </a:p>
        </p:txBody>
      </p:sp>
      <p:sp>
        <p:nvSpPr>
          <p:cNvPr id="333" name="Google Shape;333;p32"/>
          <p:cNvSpPr txBox="1">
            <a:spLocks/>
          </p:cNvSpPr>
          <p:nvPr/>
        </p:nvSpPr>
        <p:spPr>
          <a:xfrm>
            <a:off x="226350" y="1175475"/>
            <a:ext cx="8711100" cy="1071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ja" sz="1850">
                <a:uFillTx/>
                <a:latin typeface="Meiryo"/>
                <a:ea typeface="Meiryo"/>
                <a:cs typeface="Meiryo"/>
                <a:sym typeface="Meiryo"/>
              </a:rPr>
              <a:t>本</a:t>
            </a:r>
            <a:r>
              <a:rPr lang="ja" sz="1850">
                <a:solidFill>
                  <a:srgbClr val="000000"/>
                </a:solidFill>
                <a:uFillTx/>
                <a:latin typeface="Meiryo"/>
                <a:ea typeface="Meiryo"/>
                <a:cs typeface="Meiryo"/>
                <a:sym typeface="Meiryo"/>
              </a:rPr>
              <a:t>分析プロジェクト</a:t>
            </a:r>
            <a:r>
              <a:rPr lang="ja" sz="1850">
                <a:uFillTx/>
                <a:latin typeface="Meiryo"/>
                <a:ea typeface="Meiryo"/>
                <a:cs typeface="Meiryo"/>
                <a:sym typeface="Meiryo"/>
              </a:rPr>
              <a:t>では、受講生の行動に関するデータを幅広く集めて、データベースに一元管理することから始めます。</a:t>
            </a:r>
            <a:endParaRPr sz="1850">
              <a:uFillTx/>
              <a:latin typeface="Meiryo"/>
              <a:ea typeface="Meiryo"/>
              <a:cs typeface="Meiryo"/>
              <a:sym typeface="Meiryo"/>
            </a:endParaRPr>
          </a:p>
          <a:p>
            <a:pPr marL="0" lvl="0" indent="0" algn="l" rtl="0">
              <a:lnSpc>
                <a:spcPct val="90000"/>
              </a:lnSpc>
              <a:spcBef>
                <a:spcPts val="0"/>
              </a:spcBef>
              <a:spcAft>
                <a:spcPts val="0"/>
              </a:spcAft>
              <a:buNone/>
            </a:pPr>
            <a:r>
              <a:rPr lang="ja" sz="1850">
                <a:uFillTx/>
                <a:latin typeface="Meiryo"/>
                <a:ea typeface="Meiryo"/>
                <a:cs typeface="Meiryo"/>
                <a:sym typeface="Meiryo"/>
              </a:rPr>
              <a:t>現在、各部門に散在しているデータを集めていきます。</a:t>
            </a:r>
            <a:endParaRPr sz="1850">
              <a:uFillTx/>
              <a:latin typeface="Meiryo"/>
              <a:ea typeface="Meiryo"/>
              <a:cs typeface="Meiryo"/>
              <a:sym typeface="Meiryo"/>
            </a:endParaRPr>
          </a:p>
        </p:txBody>
      </p:sp>
      <p:graphicFrame>
        <p:nvGraphicFramePr>
          <p:cNvPr id="334" name="Google Shape;334;p32"/>
          <p:cNvGraphicFramePr/>
          <p:nvPr>
            <p:extLst>
              <p:ext uri="{D42A27DB-BD31-4B8C-83A1-F6EECF244321}">
                <p14:modId xmlns:p14="http://schemas.microsoft.com/office/powerpoint/2010/main" val="3465230772"/>
              </p:ext>
            </p:extLst>
          </p:nvPr>
        </p:nvGraphicFramePr>
        <p:xfrm>
          <a:off x="251025" y="2139535"/>
          <a:ext cx="8641950" cy="4621911"/>
        </p:xfrm>
        <a:graphic>
          <a:graphicData uri="http://schemas.openxmlformats.org/drawingml/2006/table">
            <a:tbl>
              <a:tblPr firstRow="1" bandRow="1">
                <a:noFill/>
                <a:tableStyleId>{C0A5A765-0C1E-4027-82BE-BAEA140AC030}</a:tableStyleId>
              </a:tblPr>
              <a:tblGrid>
                <a:gridCol w="1440325"/>
                <a:gridCol w="2098498"/>
                <a:gridCol w="1246002"/>
                <a:gridCol w="1185141"/>
                <a:gridCol w="1231659"/>
                <a:gridCol w="1440325"/>
              </a:tblGrid>
              <a:tr h="333358">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a:uFillTx/>
                          <a:latin typeface="Meiryo"/>
                          <a:ea typeface="Meiryo"/>
                          <a:cs typeface="Meiryo"/>
                          <a:sym typeface="Meiryo"/>
                        </a:rPr>
                        <a:t>データ</a:t>
                      </a:r>
                      <a:endParaRPr sz="1400" u="none" strike="noStrike" cap="none">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dirty="0">
                          <a:uFillTx/>
                          <a:latin typeface="Meiryo"/>
                          <a:ea typeface="Meiryo"/>
                          <a:cs typeface="Meiryo"/>
                          <a:sym typeface="Meiryo"/>
                        </a:rPr>
                        <a:t>入手方法</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a:uFillTx/>
                          <a:latin typeface="Meiryo"/>
                          <a:ea typeface="Meiryo"/>
                          <a:cs typeface="Meiryo"/>
                          <a:sym typeface="Meiryo"/>
                        </a:rPr>
                        <a:t>データ期間</a:t>
                      </a:r>
                      <a:endParaRPr sz="1400" u="none" strike="noStrike" cap="none">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dirty="0">
                          <a:uFillTx/>
                          <a:latin typeface="Meiryo"/>
                          <a:ea typeface="Meiryo"/>
                          <a:cs typeface="Meiryo"/>
                          <a:sym typeface="Meiryo"/>
                        </a:rPr>
                        <a:t>粒度</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a:uFillTx/>
                          <a:latin typeface="Meiryo"/>
                          <a:ea typeface="Meiryo"/>
                          <a:cs typeface="Meiryo"/>
                          <a:sym typeface="Meiryo"/>
                        </a:rPr>
                        <a:t>列</a:t>
                      </a:r>
                      <a:endParaRPr sz="1400" u="none" strike="noStrike" cap="none">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dirty="0">
                          <a:uFillTx/>
                          <a:latin typeface="Meiryo"/>
                          <a:ea typeface="Meiryo"/>
                          <a:cs typeface="Meiryo"/>
                          <a:sym typeface="Meiryo"/>
                        </a:rPr>
                        <a:t>例</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33358">
                <a:tc rowSpan="3">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ドラマの視聴率</a:t>
                      </a:r>
                      <a:endParaRPr lang="en-US" altLang="ja-JP" sz="1400" u="none" strike="noStrike" cap="none"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r>
                        <a:rPr lang="en-US" altLang="ja-JP" sz="1400" u="none" strike="noStrike" cap="none" dirty="0" smtClean="0">
                          <a:uFillTx/>
                          <a:latin typeface="Meiryo"/>
                          <a:ea typeface="Meiryo"/>
                          <a:cs typeface="Meiryo"/>
                          <a:sym typeface="Meiryo"/>
                        </a:rPr>
                        <a:t>(</a:t>
                      </a:r>
                      <a:r>
                        <a:rPr lang="ja-JP" altLang="en-US" sz="1400" u="none" strike="noStrike" cap="none" dirty="0" smtClean="0">
                          <a:uFillTx/>
                          <a:latin typeface="Meiryo"/>
                          <a:ea typeface="Meiryo"/>
                          <a:cs typeface="Meiryo"/>
                          <a:sym typeface="Meiryo"/>
                        </a:rPr>
                        <a:t>各回</a:t>
                      </a:r>
                      <a:r>
                        <a:rPr lang="en-US" altLang="ja-JP" sz="1400" u="none" strike="noStrike" cap="none" dirty="0" smtClean="0">
                          <a:uFillTx/>
                          <a:latin typeface="Meiryo"/>
                          <a:ea typeface="Meiryo"/>
                          <a:cs typeface="Meiryo"/>
                          <a:sym typeface="Meiryo"/>
                        </a:rPr>
                        <a:t>)</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marL="0" marR="0" lvl="0" indent="0" algn="l" rtl="0">
                        <a:lnSpc>
                          <a:spcPct val="100000"/>
                        </a:lnSpc>
                        <a:spcBef>
                          <a:spcPts val="0"/>
                        </a:spcBef>
                        <a:spcAft>
                          <a:spcPts val="0"/>
                        </a:spcAft>
                        <a:buClr>
                          <a:srgbClr val="000000"/>
                        </a:buClr>
                        <a:buFont typeface="Arial"/>
                        <a:buNone/>
                      </a:pPr>
                      <a:r>
                        <a:rPr lang="ja-JP" altLang="en-US" dirty="0" smtClean="0">
                          <a:uFillTx/>
                          <a:latin typeface="Meiryo"/>
                          <a:ea typeface="Meiryo"/>
                          <a:cs typeface="Meiryo"/>
                          <a:sym typeface="Meiryo"/>
                        </a:rPr>
                        <a:t>スクレイピング</a:t>
                      </a:r>
                      <a:endParaRPr lang="en-US" altLang="ja-JP"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r>
                        <a:rPr lang="en-US" dirty="0" smtClean="0">
                          <a:uFillTx/>
                          <a:latin typeface="Meiryo"/>
                          <a:ea typeface="Meiryo"/>
                          <a:cs typeface="Meiryo"/>
                          <a:sym typeface="Meiryo"/>
                        </a:rPr>
                        <a:t>https://</a:t>
                      </a:r>
                      <a:r>
                        <a:rPr lang="en-US" dirty="0" err="1" smtClean="0">
                          <a:uFillTx/>
                          <a:latin typeface="Meiryo"/>
                          <a:ea typeface="Meiryo"/>
                          <a:cs typeface="Meiryo"/>
                          <a:sym typeface="Meiryo"/>
                        </a:rPr>
                        <a:t>artv.info</a:t>
                      </a:r>
                      <a:r>
                        <a:rPr lang="en-US" dirty="0" smtClean="0">
                          <a:uFillTx/>
                          <a:latin typeface="Meiryo"/>
                          <a:ea typeface="Meiryo"/>
                          <a:cs typeface="Meiryo"/>
                          <a:sym typeface="Meiryo"/>
                        </a:rPr>
                        <a:t>/ar1907.html</a:t>
                      </a:r>
                      <a:endParaRPr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marL="0" marR="0" lvl="0" indent="0" algn="l" rtl="0">
                        <a:lnSpc>
                          <a:spcPct val="100000"/>
                        </a:lnSpc>
                        <a:spcBef>
                          <a:spcPts val="0"/>
                        </a:spcBef>
                        <a:spcAft>
                          <a:spcPts val="0"/>
                        </a:spcAft>
                        <a:buClr>
                          <a:srgbClr val="000000"/>
                        </a:buClr>
                        <a:buFont typeface="Arial"/>
                        <a:buNone/>
                      </a:pPr>
                      <a:r>
                        <a:rPr lang="ja" sz="1400" u="none" strike="noStrike" cap="none" dirty="0" smtClean="0">
                          <a:uFillTx/>
                          <a:latin typeface="Meiryo"/>
                          <a:ea typeface="Meiryo"/>
                          <a:cs typeface="Meiryo"/>
                          <a:sym typeface="Meiryo"/>
                        </a:rPr>
                        <a:t>20</a:t>
                      </a:r>
                      <a:r>
                        <a:rPr lang="en-US" altLang="ja" sz="1400" u="none" strike="noStrike" cap="none" dirty="0" smtClean="0">
                          <a:uFillTx/>
                          <a:latin typeface="Meiryo"/>
                          <a:ea typeface="Meiryo"/>
                          <a:cs typeface="Meiryo"/>
                          <a:sym typeface="Meiryo"/>
                        </a:rPr>
                        <a:t>03</a:t>
                      </a:r>
                      <a:r>
                        <a:rPr lang="en-US" altLang="ja-JP" sz="1400" u="none" strike="noStrike" cap="none" dirty="0" smtClean="0">
                          <a:uFillTx/>
                          <a:latin typeface="Meiryo"/>
                          <a:ea typeface="Meiryo"/>
                          <a:cs typeface="Meiryo"/>
                          <a:sym typeface="Meiryo"/>
                        </a:rPr>
                        <a:t>〜2019</a:t>
                      </a:r>
                      <a:r>
                        <a:rPr lang="ja-JP" altLang="en-US" sz="1400" u="none" strike="noStrike" cap="none" dirty="0" smtClean="0">
                          <a:uFillTx/>
                          <a:latin typeface="Meiryo"/>
                          <a:ea typeface="Meiryo"/>
                          <a:cs typeface="Meiryo"/>
                          <a:sym typeface="Meiryo"/>
                        </a:rPr>
                        <a:t>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各回</a:t>
                      </a:r>
                      <a:endParaRPr lang="en-US" altLang="ja-JP" sz="1400" u="none" strike="noStrike" cap="none"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endParaRPr sz="1400" u="none" strike="noStrike" cap="none" dirty="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33358">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66670">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33358">
                <a:tc rowSpan="2">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ドラマの出演者、</a:t>
                      </a:r>
                      <a:endParaRPr lang="en-US" altLang="ja-JP" sz="1400" u="none" strike="noStrike" cap="none"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原作、</a:t>
                      </a:r>
                      <a:r>
                        <a:rPr lang="en-US" altLang="ja-JP" sz="1400" u="none" strike="noStrike" cap="none" dirty="0" smtClean="0">
                          <a:uFillTx/>
                          <a:latin typeface="Meiryo"/>
                          <a:ea typeface="Meiryo"/>
                          <a:cs typeface="Meiryo"/>
                          <a:sym typeface="Meiryo"/>
                        </a:rPr>
                        <a:t/>
                      </a:r>
                      <a:br>
                        <a:rPr lang="en-US" altLang="ja-JP" sz="1400" u="none" strike="noStrike" cap="none" dirty="0" smtClean="0">
                          <a:uFillTx/>
                          <a:latin typeface="Meiryo"/>
                          <a:ea typeface="Meiryo"/>
                          <a:cs typeface="Meiryo"/>
                          <a:sym typeface="Meiryo"/>
                        </a:rPr>
                      </a:br>
                      <a:r>
                        <a:rPr lang="ja-JP" altLang="en-US" sz="1400" u="none" strike="noStrike" cap="none" dirty="0" smtClean="0">
                          <a:uFillTx/>
                          <a:latin typeface="Meiryo"/>
                          <a:ea typeface="Meiryo"/>
                          <a:cs typeface="Meiryo"/>
                          <a:sym typeface="Meiryo"/>
                        </a:rPr>
                        <a:t>スタッフ</a:t>
                      </a:r>
                      <a:r>
                        <a:rPr lang="en-US" altLang="ja-JP" sz="1400" u="none" strike="noStrike" cap="none" dirty="0" smtClean="0">
                          <a:uFillTx/>
                          <a:latin typeface="Meiryo"/>
                          <a:ea typeface="Meiryo"/>
                          <a:cs typeface="Meiryo"/>
                          <a:sym typeface="Meiryo"/>
                        </a:rPr>
                        <a:t>(P,D)</a:t>
                      </a:r>
                    </a:p>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主題歌</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lvl="0" indent="0" algn="l" rtl="0">
                        <a:spcBef>
                          <a:spcPts val="0"/>
                        </a:spcBef>
                        <a:spcAft>
                          <a:spcPts val="0"/>
                        </a:spcAft>
                        <a:buClr>
                          <a:schemeClr val="dk1"/>
                        </a:buClr>
                        <a:buFont typeface="Arial"/>
                        <a:buNone/>
                      </a:pPr>
                      <a:r>
                        <a:rPr lang="ja-JP" altLang="en-US" dirty="0" smtClean="0">
                          <a:uFillTx/>
                          <a:latin typeface="Meiryo"/>
                          <a:ea typeface="Meiryo"/>
                          <a:cs typeface="Meiryo"/>
                          <a:sym typeface="Meiryo"/>
                        </a:rPr>
                        <a:t>スクレイピング</a:t>
                      </a:r>
                      <a:r>
                        <a:rPr lang="en-US" altLang="ja-JP" dirty="0" smtClean="0">
                          <a:uFillTx/>
                          <a:latin typeface="Meiryo"/>
                          <a:ea typeface="Meiryo"/>
                          <a:cs typeface="Meiryo"/>
                          <a:sym typeface="Meiryo"/>
                        </a:rPr>
                        <a:t/>
                      </a:r>
                      <a:br>
                        <a:rPr lang="en-US" altLang="ja-JP" dirty="0" smtClean="0">
                          <a:uFillTx/>
                          <a:latin typeface="Meiryo"/>
                          <a:ea typeface="Meiryo"/>
                          <a:cs typeface="Meiryo"/>
                          <a:sym typeface="Meiryo"/>
                        </a:rPr>
                      </a:br>
                      <a:r>
                        <a:rPr lang="en-US" altLang="ja-JP" dirty="0" smtClean="0">
                          <a:uFillTx/>
                          <a:latin typeface="Meiryo"/>
                          <a:ea typeface="Meiryo"/>
                          <a:cs typeface="Meiryo"/>
                          <a:sym typeface="Meiryo"/>
                        </a:rPr>
                        <a:t>https://</a:t>
                      </a:r>
                      <a:r>
                        <a:rPr lang="en-US" altLang="ja-JP" dirty="0" err="1" smtClean="0">
                          <a:uFillTx/>
                          <a:latin typeface="Meiryo"/>
                          <a:ea typeface="Meiryo"/>
                          <a:cs typeface="Meiryo"/>
                          <a:sym typeface="Meiryo"/>
                        </a:rPr>
                        <a:t>artv.info</a:t>
                      </a:r>
                      <a:r>
                        <a:rPr lang="en-US" altLang="ja-JP" dirty="0" smtClean="0">
                          <a:uFillTx/>
                          <a:latin typeface="Meiryo"/>
                          <a:ea typeface="Meiryo"/>
                          <a:cs typeface="Meiryo"/>
                          <a:sym typeface="Meiryo"/>
                        </a:rPr>
                        <a:t>/ar1907.html</a:t>
                      </a:r>
                      <a:endParaRPr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marR="0" lvl="0" indent="0" algn="l" rtl="0">
                        <a:lnSpc>
                          <a:spcPct val="100000"/>
                        </a:lnSpc>
                        <a:spcBef>
                          <a:spcPts val="0"/>
                        </a:spcBef>
                        <a:spcAft>
                          <a:spcPts val="0"/>
                        </a:spcAft>
                        <a:buClr>
                          <a:srgbClr val="000000"/>
                        </a:buClr>
                        <a:buFont typeface="Arial"/>
                        <a:buNone/>
                      </a:pPr>
                      <a:r>
                        <a:rPr lang="ja" sz="1400" u="none" strike="noStrike" cap="none" dirty="0" smtClean="0">
                          <a:uFillTx/>
                          <a:latin typeface="Meiryo"/>
                          <a:ea typeface="Meiryo"/>
                          <a:cs typeface="Meiryo"/>
                          <a:sym typeface="Meiryo"/>
                        </a:rPr>
                        <a:t>20</a:t>
                      </a:r>
                      <a:r>
                        <a:rPr lang="en-US" altLang="ja" sz="1400" u="none" strike="noStrike" cap="none" dirty="0" smtClean="0">
                          <a:uFillTx/>
                          <a:latin typeface="Meiryo"/>
                          <a:ea typeface="Meiryo"/>
                          <a:cs typeface="Meiryo"/>
                          <a:sym typeface="Meiryo"/>
                        </a:rPr>
                        <a:t>03</a:t>
                      </a:r>
                      <a:r>
                        <a:rPr lang="en-US" altLang="ja-JP" sz="1400" u="none" strike="noStrike" cap="none" dirty="0" smtClean="0">
                          <a:uFillTx/>
                          <a:latin typeface="Meiryo"/>
                          <a:ea typeface="Meiryo"/>
                          <a:cs typeface="Meiryo"/>
                          <a:sym typeface="Meiryo"/>
                        </a:rPr>
                        <a:t>〜2019</a:t>
                      </a:r>
                      <a:r>
                        <a:rPr lang="ja-JP" altLang="en-US" sz="1400" u="none" strike="noStrike" cap="none" dirty="0" smtClean="0">
                          <a:uFillTx/>
                          <a:latin typeface="Meiryo"/>
                          <a:ea typeface="Meiryo"/>
                          <a:cs typeface="Meiryo"/>
                          <a:sym typeface="Meiryo"/>
                        </a:rPr>
                        <a:t>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クールごと</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700028">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66700">
                <a:tc>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タレント人気ランキング</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lvl="0" indent="0" algn="l" rtl="0">
                        <a:spcBef>
                          <a:spcPts val="0"/>
                        </a:spcBef>
                        <a:spcAft>
                          <a:spcPts val="0"/>
                        </a:spcAft>
                        <a:buClr>
                          <a:schemeClr val="dk1"/>
                        </a:buClr>
                        <a:buFont typeface="Arial"/>
                        <a:buNone/>
                      </a:pPr>
                      <a:r>
                        <a:rPr lang="ja-JP" altLang="en-US" dirty="0" smtClean="0">
                          <a:uFillTx/>
                          <a:latin typeface="Meiryo"/>
                          <a:ea typeface="Meiryo"/>
                          <a:cs typeface="Meiryo"/>
                          <a:sym typeface="Meiryo"/>
                        </a:rPr>
                        <a:t>日経エンタ</a:t>
                      </a:r>
                      <a:endParaRPr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Font typeface="Arial"/>
                        <a:buNone/>
                      </a:pPr>
                      <a:r>
                        <a:rPr lang="ja" sz="1400" u="none" strike="noStrike" cap="none" dirty="0" smtClean="0">
                          <a:uFillTx/>
                          <a:latin typeface="Meiryo"/>
                          <a:ea typeface="Meiryo"/>
                          <a:cs typeface="Meiryo"/>
                          <a:sym typeface="Meiryo"/>
                        </a:rPr>
                        <a:t>20</a:t>
                      </a:r>
                      <a:r>
                        <a:rPr lang="en-US" altLang="ja" sz="1400" u="none" strike="noStrike" cap="none" dirty="0" smtClean="0">
                          <a:uFillTx/>
                          <a:latin typeface="Meiryo"/>
                          <a:ea typeface="Meiryo"/>
                          <a:cs typeface="Meiryo"/>
                          <a:sym typeface="Meiryo"/>
                        </a:rPr>
                        <a:t>0</a:t>
                      </a:r>
                      <a:r>
                        <a:rPr lang="en-US" altLang="ja-JP" sz="1400" u="none" strike="noStrike" cap="none" dirty="0" smtClean="0">
                          <a:uFillTx/>
                          <a:latin typeface="Meiryo"/>
                          <a:ea typeface="Meiryo"/>
                          <a:cs typeface="Meiryo"/>
                          <a:sym typeface="Meiryo"/>
                        </a:rPr>
                        <a:t>9〜2019</a:t>
                      </a:r>
                      <a:r>
                        <a:rPr lang="ja-JP" altLang="en-US" sz="1400" u="none" strike="noStrike" cap="none" dirty="0" smtClean="0">
                          <a:uFillTx/>
                          <a:latin typeface="Meiryo"/>
                          <a:ea typeface="Meiryo"/>
                          <a:cs typeface="Meiryo"/>
                          <a:sym typeface="Meiryo"/>
                        </a:rPr>
                        <a:t>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毎年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31933">
                <a:tc>
                  <a:txBody>
                    <a:bodyPr/>
                    <a:lstStyle/>
                    <a:p>
                      <a:r>
                        <a:rPr lang="ja-JP" altLang="en-US" dirty="0" smtClean="0">
                          <a:uFillTx/>
                        </a:rPr>
                        <a:t>ドラマの説明文</a:t>
                      </a:r>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ja-JP" altLang="en-US" dirty="0" smtClean="0">
                          <a:uFillTx/>
                        </a:rPr>
                        <a:t>スクレイピング</a:t>
                      </a:r>
                      <a:endParaRPr lang="en-US" altLang="ja-JP" dirty="0" smtClean="0">
                        <a:uFillTx/>
                      </a:endParaRPr>
                    </a:p>
                    <a:p>
                      <a:r>
                        <a:rPr lang="en-US" altLang="ja-JP" dirty="0" smtClean="0">
                          <a:uFillTx/>
                        </a:rPr>
                        <a:t>http://</a:t>
                      </a:r>
                      <a:r>
                        <a:rPr lang="en-US" altLang="ja-JP" dirty="0" err="1" smtClean="0">
                          <a:uFillTx/>
                        </a:rPr>
                        <a:t>www.tvdrama-db.com</a:t>
                      </a:r>
                      <a:r>
                        <a:rPr lang="en-US" altLang="ja-JP" dirty="0" smtClean="0">
                          <a:uFillTx/>
                        </a:rPr>
                        <a:t>/</a:t>
                      </a:r>
                      <a:r>
                        <a:rPr lang="en-US" altLang="ja-JP" dirty="0" err="1" smtClean="0">
                          <a:uFillTx/>
                        </a:rPr>
                        <a:t>cour_top.htm</a:t>
                      </a:r>
                      <a:endParaRPr lang="en-US" altLang="ja-JP" dirty="0" smtClean="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923562">
                <a:tc>
                  <a:txBody>
                    <a:bodyPr/>
                    <a:lstStyle/>
                    <a:p>
                      <a:r>
                        <a:rPr lang="ja-JP" altLang="en-US" dirty="0" smtClean="0">
                          <a:uFillTx/>
                        </a:rPr>
                        <a:t>そのほかタレントデータ</a:t>
                      </a:r>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ja-JP" altLang="en-US" dirty="0" smtClean="0">
                          <a:uFillTx/>
                        </a:rPr>
                        <a:t>事務所、年齢、性別、</a:t>
                      </a:r>
                      <a:endParaRPr lang="en-US" altLang="ja-JP" dirty="0" smtClean="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ja-JP" altLang="en-US" dirty="0" smtClean="0">
                          <a:uFillTx/>
                        </a:rPr>
                        <a:t>人ごと</a:t>
                      </a:r>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日本の番組制作の現状</a:t>
            </a:r>
            <a:endParaRPr kumimoji="1" lang="ja-JP" altLang="en-US" dirty="0"/>
          </a:p>
        </p:txBody>
      </p:sp>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2</a:t>
            </a:fld>
            <a:endParaRPr lang="uk-UA">
              <a:uFillTx/>
            </a:endParaRPr>
          </a:p>
        </p:txBody>
      </p:sp>
    </p:spTree>
    <p:extLst>
      <p:ext uri="{BB962C8B-B14F-4D97-AF65-F5344CB8AC3E}">
        <p14:creationId xmlns:p14="http://schemas.microsoft.com/office/powerpoint/2010/main" val="286786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a:t>
            </a:fld>
            <a:endParaRPr lang="uk-UA">
              <a:uFillTx/>
            </a:endParaRPr>
          </a:p>
        </p:txBody>
      </p:sp>
      <p:pic>
        <p:nvPicPr>
          <p:cNvPr id="5" name="図 4"/>
          <p:cNvPicPr>
            <a:picLocks noChangeAspect="1"/>
          </p:cNvPicPr>
          <p:nvPr/>
        </p:nvPicPr>
        <p:blipFill>
          <a:blip r:embed="rId2"/>
          <a:stretch>
            <a:fillRect/>
          </a:stretch>
        </p:blipFill>
        <p:spPr>
          <a:xfrm>
            <a:off x="261407" y="1381253"/>
            <a:ext cx="8128000" cy="4826000"/>
          </a:xfrm>
          <a:prstGeom prst="rect">
            <a:avLst/>
          </a:prstGeom>
        </p:spPr>
      </p:pic>
      <p:sp>
        <p:nvSpPr>
          <p:cNvPr id="9"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spTree>
    <p:extLst>
      <p:ext uri="{BB962C8B-B14F-4D97-AF65-F5344CB8AC3E}">
        <p14:creationId xmlns:p14="http://schemas.microsoft.com/office/powerpoint/2010/main" val="117862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4</a:t>
            </a:fld>
            <a:endParaRPr lang="uk-UA">
              <a:uFillTx/>
            </a:endParaRPr>
          </a:p>
        </p:txBody>
      </p:sp>
      <p:pic>
        <p:nvPicPr>
          <p:cNvPr id="5" name="図 4"/>
          <p:cNvPicPr>
            <a:picLocks noChangeAspect="1"/>
          </p:cNvPicPr>
          <p:nvPr/>
        </p:nvPicPr>
        <p:blipFill>
          <a:blip r:embed="rId2"/>
          <a:stretch>
            <a:fillRect/>
          </a:stretch>
        </p:blipFill>
        <p:spPr>
          <a:xfrm>
            <a:off x="261408" y="1381254"/>
            <a:ext cx="4137556" cy="2456674"/>
          </a:xfrm>
          <a:prstGeom prst="rect">
            <a:avLst/>
          </a:prstGeom>
        </p:spPr>
      </p:pic>
      <p:pic>
        <p:nvPicPr>
          <p:cNvPr id="3" name="図 2"/>
          <p:cNvPicPr>
            <a:picLocks noChangeAspect="1"/>
          </p:cNvPicPr>
          <p:nvPr/>
        </p:nvPicPr>
        <p:blipFill>
          <a:blip r:embed="rId3"/>
          <a:stretch>
            <a:fillRect/>
          </a:stretch>
        </p:blipFill>
        <p:spPr>
          <a:xfrm>
            <a:off x="261408" y="4586384"/>
            <a:ext cx="1123652" cy="1639480"/>
          </a:xfrm>
          <a:prstGeom prst="rect">
            <a:avLst/>
          </a:prstGeom>
        </p:spPr>
      </p:pic>
      <p:pic>
        <p:nvPicPr>
          <p:cNvPr id="6" name="図 5"/>
          <p:cNvPicPr>
            <a:picLocks noChangeAspect="1"/>
          </p:cNvPicPr>
          <p:nvPr/>
        </p:nvPicPr>
        <p:blipFill>
          <a:blip r:embed="rId4"/>
          <a:stretch>
            <a:fillRect/>
          </a:stretch>
        </p:blipFill>
        <p:spPr>
          <a:xfrm>
            <a:off x="1139468" y="4818177"/>
            <a:ext cx="2716989" cy="2037742"/>
          </a:xfrm>
          <a:prstGeom prst="rect">
            <a:avLst/>
          </a:prstGeom>
        </p:spPr>
      </p:pic>
      <p:pic>
        <p:nvPicPr>
          <p:cNvPr id="7" name="図 6"/>
          <p:cNvPicPr>
            <a:picLocks noChangeAspect="1"/>
          </p:cNvPicPr>
          <p:nvPr/>
        </p:nvPicPr>
        <p:blipFill>
          <a:blip r:embed="rId5"/>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057247" cy="707886"/>
          </a:xfrm>
          <a:prstGeom prst="rect">
            <a:avLst/>
          </a:prstGeom>
        </p:spPr>
        <p:txBody>
          <a:bodyPr wrap="none" rtlCol="0">
            <a:spAutoFit/>
          </a:bodyPr>
          <a:lstStyle/>
          <a:p>
            <a:r>
              <a:rPr kumimoji="1" lang="ja-JP" altLang="en-US" sz="4000" dirty="0">
                <a:latin typeface="HGP明朝E"/>
                <a:ea typeface="HGP明朝E"/>
                <a:cs typeface="HGP明朝E"/>
              </a:rPr>
              <a:t>ホワイトボード</a:t>
            </a:r>
          </a:p>
        </p:txBody>
      </p:sp>
      <p:sp>
        <p:nvSpPr>
          <p:cNvPr id="9" name="テキスト ボックス 8"/>
          <p:cNvSpPr txBox="1"/>
          <p:nvPr/>
        </p:nvSpPr>
        <p:spPr>
          <a:xfrm>
            <a:off x="894134" y="4001608"/>
            <a:ext cx="3552174" cy="584776"/>
          </a:xfrm>
          <a:prstGeom prst="rect">
            <a:avLst/>
          </a:prstGeom>
        </p:spPr>
        <p:txBody>
          <a:bodyPr wrap="none" rtlCol="0">
            <a:spAutoFit/>
          </a:bodyPr>
          <a:lstStyle/>
          <a:p>
            <a:r>
              <a:rPr kumimoji="1" lang="ja-JP" altLang="en-US" sz="3200" dirty="0">
                <a:latin typeface="HGP明朝E"/>
                <a:ea typeface="HGP明朝E"/>
                <a:cs typeface="HGP明朝E"/>
              </a:rPr>
              <a:t>プロフィール、、</a:t>
            </a:r>
            <a:r>
              <a:rPr kumimoji="1" lang="en-US" altLang="ja-JP" sz="2400" dirty="0" err="1">
                <a:latin typeface="HGP明朝E"/>
                <a:ea typeface="HGP明朝E"/>
                <a:cs typeface="HGP明朝E"/>
              </a:rPr>
              <a:t>ggrks</a:t>
            </a:r>
            <a:endParaRPr kumimoji="1" lang="ja-JP" altLang="en-US" sz="2400" dirty="0">
              <a:latin typeface="HGP明朝E"/>
              <a:ea typeface="HGP明朝E"/>
              <a:cs typeface="HGP明朝E"/>
            </a:endParaRPr>
          </a:p>
        </p:txBody>
      </p:sp>
      <p:pic>
        <p:nvPicPr>
          <p:cNvPr id="15" name="図 14"/>
          <p:cNvPicPr>
            <a:picLocks noChangeAspect="1"/>
          </p:cNvPicPr>
          <p:nvPr/>
        </p:nvPicPr>
        <p:blipFill>
          <a:blip r:embed="rId6"/>
          <a:stretch>
            <a:fillRect/>
          </a:stretch>
        </p:blipFill>
        <p:spPr>
          <a:xfrm rot="20721400">
            <a:off x="7280709" y="4794099"/>
            <a:ext cx="1983041" cy="2644055"/>
          </a:xfrm>
          <a:prstGeom prst="rect">
            <a:avLst/>
          </a:prstGeom>
        </p:spPr>
      </p:pic>
      <p:pic>
        <p:nvPicPr>
          <p:cNvPr id="16" name="図 15"/>
          <p:cNvPicPr>
            <a:picLocks noChangeAspect="1"/>
          </p:cNvPicPr>
          <p:nvPr/>
        </p:nvPicPr>
        <p:blipFill>
          <a:blip r:embed="rId7"/>
          <a:stretch>
            <a:fillRect/>
          </a:stretch>
        </p:blipFill>
        <p:spPr>
          <a:xfrm>
            <a:off x="7526162" y="804701"/>
            <a:ext cx="2098508" cy="1922547"/>
          </a:xfrm>
          <a:prstGeom prst="rect">
            <a:avLst/>
          </a:prstGeom>
        </p:spPr>
      </p:pic>
      <p:sp>
        <p:nvSpPr>
          <p:cNvPr id="10" name="テキスト ボックス 9"/>
          <p:cNvSpPr txBox="1"/>
          <p:nvPr/>
        </p:nvSpPr>
        <p:spPr>
          <a:xfrm rot="21214160">
            <a:off x="2358617" y="2265583"/>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spTree>
    <p:extLst>
      <p:ext uri="{BB962C8B-B14F-4D97-AF65-F5344CB8AC3E}">
        <p14:creationId xmlns:p14="http://schemas.microsoft.com/office/powerpoint/2010/main" val="1852738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5</a:t>
            </a:fld>
            <a:endParaRPr lang="uk-UA">
              <a:uFillTx/>
            </a:endParaRPr>
          </a:p>
        </p:txBody>
      </p:sp>
      <p:pic>
        <p:nvPicPr>
          <p:cNvPr id="6" name="図 5"/>
          <p:cNvPicPr>
            <a:picLocks noChangeAspect="1"/>
          </p:cNvPicPr>
          <p:nvPr/>
        </p:nvPicPr>
        <p:blipFill>
          <a:blip r:embed="rId2"/>
          <a:stretch>
            <a:fillRect/>
          </a:stretch>
        </p:blipFill>
        <p:spPr>
          <a:xfrm>
            <a:off x="0" y="3244528"/>
            <a:ext cx="2540000" cy="3505200"/>
          </a:xfrm>
          <a:prstGeom prst="rect">
            <a:avLst/>
          </a:prstGeom>
        </p:spPr>
      </p:pic>
      <p:pic>
        <p:nvPicPr>
          <p:cNvPr id="7" name="図 6"/>
          <p:cNvPicPr>
            <a:picLocks noChangeAspect="1"/>
          </p:cNvPicPr>
          <p:nvPr/>
        </p:nvPicPr>
        <p:blipFill>
          <a:blip r:embed="rId3"/>
          <a:stretch>
            <a:fillRect/>
          </a:stretch>
        </p:blipFill>
        <p:spPr>
          <a:xfrm>
            <a:off x="450366" y="304228"/>
            <a:ext cx="4692318" cy="2504445"/>
          </a:xfrm>
          <a:prstGeom prst="rect">
            <a:avLst/>
          </a:prstGeom>
        </p:spPr>
      </p:pic>
      <p:pic>
        <p:nvPicPr>
          <p:cNvPr id="5" name="図 4"/>
          <p:cNvPicPr>
            <a:picLocks noChangeAspect="1"/>
          </p:cNvPicPr>
          <p:nvPr/>
        </p:nvPicPr>
        <p:blipFill>
          <a:blip r:embed="rId4"/>
          <a:stretch>
            <a:fillRect/>
          </a:stretch>
        </p:blipFill>
        <p:spPr>
          <a:xfrm>
            <a:off x="3701754" y="1769838"/>
            <a:ext cx="4566839" cy="2572286"/>
          </a:xfrm>
          <a:prstGeom prst="rect">
            <a:avLst/>
          </a:prstGeom>
        </p:spPr>
      </p:pic>
      <p:sp>
        <p:nvSpPr>
          <p:cNvPr id="8" name="テキスト ボックス 7"/>
          <p:cNvSpPr txBox="1"/>
          <p:nvPr/>
        </p:nvSpPr>
        <p:spPr>
          <a:xfrm>
            <a:off x="2433196" y="4834904"/>
            <a:ext cx="6911267" cy="1015663"/>
          </a:xfrm>
          <a:prstGeom prst="rect">
            <a:avLst/>
          </a:prstGeom>
        </p:spPr>
        <p:txBody>
          <a:bodyPr wrap="none" rtlCol="0">
            <a:spAutoFit/>
          </a:bodyPr>
          <a:lstStyle/>
          <a:p>
            <a:r>
              <a:rPr kumimoji="1" lang="ja-JP" altLang="en-US" sz="6000" u="sng" dirty="0" smtClean="0">
                <a:solidFill>
                  <a:schemeClr val="accent6">
                    <a:lumMod val="75000"/>
                  </a:schemeClr>
                </a:solidFill>
                <a:latin typeface="HGP明朝E"/>
                <a:ea typeface="HGP明朝E"/>
                <a:cs typeface="HGP明朝E"/>
              </a:rPr>
              <a:t>感覚が支配する世界</a:t>
            </a:r>
            <a:endParaRPr kumimoji="1" lang="ja-JP" altLang="en-US" sz="6000" u="sng" dirty="0">
              <a:solidFill>
                <a:schemeClr val="accent6">
                  <a:lumMod val="75000"/>
                </a:schemeClr>
              </a:solidFill>
              <a:latin typeface="HGP明朝E"/>
              <a:ea typeface="HGP明朝E"/>
              <a:cs typeface="HGP明朝E"/>
            </a:endParaRPr>
          </a:p>
        </p:txBody>
      </p:sp>
      <p:sp>
        <p:nvSpPr>
          <p:cNvPr id="9"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spTree>
    <p:extLst>
      <p:ext uri="{BB962C8B-B14F-4D97-AF65-F5344CB8AC3E}">
        <p14:creationId xmlns:p14="http://schemas.microsoft.com/office/powerpoint/2010/main" val="55901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6</a:t>
            </a:fld>
            <a:endParaRPr lang="uk-UA">
              <a:uFillTx/>
            </a:endParaRPr>
          </a:p>
        </p:txBody>
      </p:sp>
      <p:sp>
        <p:nvSpPr>
          <p:cNvPr id="5" name="テキスト ボックス 4"/>
          <p:cNvSpPr txBox="1"/>
          <p:nvPr/>
        </p:nvSpPr>
        <p:spPr>
          <a:xfrm>
            <a:off x="1812463" y="2918109"/>
            <a:ext cx="5570756" cy="523220"/>
          </a:xfrm>
          <a:prstGeom prst="rect">
            <a:avLst/>
          </a:prstGeom>
        </p:spPr>
        <p:txBody>
          <a:bodyPr wrap="none" rtlCol="0">
            <a:spAutoFit/>
          </a:bodyPr>
          <a:lstStyle/>
          <a:p>
            <a:r>
              <a:rPr kumimoji="1" lang="ja-JP" altLang="en-US" sz="2800" dirty="0" smtClean="0"/>
              <a:t>そんな我々が立ち向かうのは、、</a:t>
            </a:r>
            <a:endParaRPr kumimoji="1" lang="en-US" altLang="ja-JP" sz="2800" dirty="0" smtClean="0"/>
          </a:p>
        </p:txBody>
      </p:sp>
    </p:spTree>
    <p:extLst>
      <p:ext uri="{BB962C8B-B14F-4D97-AF65-F5344CB8AC3E}">
        <p14:creationId xmlns:p14="http://schemas.microsoft.com/office/powerpoint/2010/main" val="3053361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0"/>
            <a:ext cx="9155873" cy="5745309"/>
          </a:xfrm>
          <a:prstGeom prst="rect">
            <a:avLst/>
          </a:prstGeom>
        </p:spPr>
      </p:pic>
    </p:spTree>
    <p:extLst>
      <p:ext uri="{BB962C8B-B14F-4D97-AF65-F5344CB8AC3E}">
        <p14:creationId xmlns:p14="http://schemas.microsoft.com/office/powerpoint/2010/main" val="1057440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7336160" y="1972638"/>
            <a:ext cx="184666" cy="523220"/>
          </a:xfrm>
          <a:prstGeom prst="rect">
            <a:avLst/>
          </a:prstGeom>
        </p:spPr>
        <p:txBody>
          <a:bodyPr wrap="none" rtlCol="0">
            <a:spAutoFit/>
          </a:bodyPr>
          <a:lstStyle/>
          <a:p>
            <a:endParaRPr lang="ja-JP" altLang="en-US" dirty="0"/>
          </a:p>
          <a:p>
            <a:endParaRPr kumimoji="1" lang="ja-JP" altLang="en-US" dirty="0"/>
          </a:p>
        </p:txBody>
      </p:sp>
      <p:pic>
        <p:nvPicPr>
          <p:cNvPr id="11" name="図 10"/>
          <p:cNvPicPr>
            <a:picLocks noChangeAspect="1"/>
          </p:cNvPicPr>
          <p:nvPr/>
        </p:nvPicPr>
        <p:blipFill>
          <a:blip r:embed="rId2"/>
          <a:stretch>
            <a:fillRect/>
          </a:stretch>
        </p:blipFill>
        <p:spPr>
          <a:xfrm>
            <a:off x="0" y="948022"/>
            <a:ext cx="7557025" cy="3893619"/>
          </a:xfrm>
          <a:prstGeom prst="rect">
            <a:avLst/>
          </a:prstGeom>
        </p:spPr>
      </p:pic>
      <p:pic>
        <p:nvPicPr>
          <p:cNvPr id="6" name="図 5"/>
          <p:cNvPicPr>
            <a:picLocks noChangeAspect="1"/>
          </p:cNvPicPr>
          <p:nvPr/>
        </p:nvPicPr>
        <p:blipFill>
          <a:blip r:embed="rId3"/>
          <a:stretch>
            <a:fillRect/>
          </a:stretch>
        </p:blipFill>
        <p:spPr>
          <a:xfrm>
            <a:off x="4866600" y="2877727"/>
            <a:ext cx="4277400" cy="2684068"/>
          </a:xfrm>
          <a:prstGeom prst="rect">
            <a:avLst/>
          </a:prstGeom>
        </p:spPr>
      </p:pic>
      <p:pic>
        <p:nvPicPr>
          <p:cNvPr id="5" name="図 4"/>
          <p:cNvPicPr>
            <a:picLocks noChangeAspect="1"/>
          </p:cNvPicPr>
          <p:nvPr/>
        </p:nvPicPr>
        <p:blipFill>
          <a:blip r:embed="rId4"/>
          <a:stretch>
            <a:fillRect/>
          </a:stretch>
        </p:blipFill>
        <p:spPr>
          <a:xfrm>
            <a:off x="177800" y="4010526"/>
            <a:ext cx="6221305" cy="2742049"/>
          </a:xfrm>
          <a:prstGeom prst="rect">
            <a:avLst/>
          </a:prstGeom>
        </p:spPr>
      </p:pic>
      <p:sp>
        <p:nvSpPr>
          <p:cNvPr id="12" name="テキスト ボックス 11"/>
          <p:cNvSpPr txBox="1"/>
          <p:nvPr/>
        </p:nvSpPr>
        <p:spPr>
          <a:xfrm>
            <a:off x="2207013" y="65243"/>
            <a:ext cx="5109091" cy="830997"/>
          </a:xfrm>
          <a:prstGeom prst="rect">
            <a:avLst/>
          </a:prstGeom>
        </p:spPr>
        <p:txBody>
          <a:bodyPr wrap="none" rtlCol="0">
            <a:spAutoFit/>
          </a:bodyPr>
          <a:lstStyle/>
          <a:p>
            <a:r>
              <a:rPr kumimoji="1" lang="ja-JP" altLang="en-US" sz="4800" dirty="0" smtClean="0">
                <a:solidFill>
                  <a:schemeClr val="bg1"/>
                </a:solidFill>
              </a:rPr>
              <a:t>データモンスター</a:t>
            </a:r>
            <a:endParaRPr kumimoji="1" lang="ja-JP" altLang="en-US" sz="4800" dirty="0">
              <a:solidFill>
                <a:schemeClr val="bg1"/>
              </a:solidFill>
            </a:endParaRPr>
          </a:p>
        </p:txBody>
      </p:sp>
    </p:spTree>
    <p:extLst>
      <p:ext uri="{BB962C8B-B14F-4D97-AF65-F5344CB8AC3E}">
        <p14:creationId xmlns:p14="http://schemas.microsoft.com/office/powerpoint/2010/main" val="350043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9</a:t>
            </a:fld>
            <a:endParaRPr>
              <a:uFillTx/>
            </a:endParaRPr>
          </a:p>
        </p:txBody>
      </p:sp>
      <p:sp>
        <p:nvSpPr>
          <p:cNvPr id="266" name="Google Shape;266;p29"/>
          <p:cNvSpPr>
            <a:spLocks/>
          </p:cNvSpPr>
          <p:nvPr/>
        </p:nvSpPr>
        <p:spPr>
          <a:xfrm>
            <a:off x="427037" y="1767595"/>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分析ゴール</a:t>
            </a:r>
            <a:endParaRPr lang="en-US" altLang="ja" sz="1400" b="1" i="0" u="none" strike="noStrike" cap="none" dirty="0">
              <a:solidFill>
                <a:srgbClr val="FFFFFF"/>
              </a:solidFill>
              <a:uFillTx/>
              <a:latin typeface="Arial"/>
              <a:ea typeface="Arial"/>
              <a:cs typeface="Aria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定性的目標）</a:t>
            </a:r>
            <a:endParaRPr dirty="0">
              <a:uFillTx/>
            </a:endParaRPr>
          </a:p>
        </p:txBody>
      </p:sp>
      <p:sp>
        <p:nvSpPr>
          <p:cNvPr id="267" name="Google Shape;267;p29"/>
          <p:cNvSpPr txBox="1">
            <a:spLocks/>
          </p:cNvSpPr>
          <p:nvPr/>
        </p:nvSpPr>
        <p:spPr>
          <a:xfrm>
            <a:off x="2180419" y="1769027"/>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indent="-228600">
              <a:buSzPts val="1400"/>
              <a:buFont typeface="Arial"/>
              <a:buChar char="●"/>
            </a:pPr>
            <a:r>
              <a:rPr lang="ja-JP" altLang="en-US" dirty="0" smtClean="0">
                <a:uFillTx/>
              </a:rPr>
              <a:t>番組制作の中のクリエイティブ要素である、企画</a:t>
            </a:r>
            <a:r>
              <a:rPr lang="en-US" altLang="ja-JP" dirty="0" smtClean="0">
                <a:uFillTx/>
              </a:rPr>
              <a:t>/</a:t>
            </a:r>
            <a:r>
              <a:rPr lang="ja-JP" altLang="en-US" dirty="0" smtClean="0">
                <a:uFillTx/>
              </a:rPr>
              <a:t>ネタ、ドラマなどの原作、出演者の選出などを機械学習を用いて</a:t>
            </a:r>
            <a:r>
              <a:rPr lang="ja-JP" altLang="en-US" dirty="0" smtClean="0"/>
              <a:t>定量的に</a:t>
            </a:r>
            <a:r>
              <a:rPr lang="ja-JP" altLang="en-US" dirty="0" smtClean="0">
                <a:uFillTx/>
              </a:rPr>
              <a:t>行えるようにする。</a:t>
            </a:r>
            <a:endParaRPr sz="1400" b="0" i="0" u="none" strike="noStrike" cap="none" dirty="0">
              <a:solidFill>
                <a:srgbClr val="000000"/>
              </a:solidFill>
              <a:uFillTx/>
              <a:latin typeface="Arial"/>
              <a:ea typeface="Arial"/>
              <a:cs typeface="Arial"/>
              <a:sym typeface="Arial"/>
            </a:endParaRPr>
          </a:p>
        </p:txBody>
      </p:sp>
      <p:sp>
        <p:nvSpPr>
          <p:cNvPr id="268" name="Google Shape;268;p29"/>
          <p:cNvSpPr>
            <a:spLocks/>
          </p:cNvSpPr>
          <p:nvPr/>
        </p:nvSpPr>
        <p:spPr>
          <a:xfrm>
            <a:off x="427038" y="3060087"/>
            <a:ext cx="1753500" cy="745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アウトプット</a:t>
            </a:r>
            <a:endParaRPr dirty="0">
              <a:uFillTx/>
            </a:endParaRPr>
          </a:p>
        </p:txBody>
      </p:sp>
      <p:sp>
        <p:nvSpPr>
          <p:cNvPr id="269" name="Google Shape;269;p29"/>
          <p:cNvSpPr txBox="1">
            <a:spLocks/>
          </p:cNvSpPr>
          <p:nvPr/>
        </p:nvSpPr>
        <p:spPr>
          <a:xfrm>
            <a:off x="2180423" y="3060100"/>
            <a:ext cx="6333300" cy="745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ja-JP" altLang="en-US" dirty="0" smtClean="0"/>
              <a:t>・線形回帰モデルによる特徴量寄与度</a:t>
            </a:r>
            <a:endParaRPr lang="en-US" altLang="ja-JP" dirty="0" smtClean="0"/>
          </a:p>
          <a:p>
            <a:pPr marL="228600" marR="0" lvl="0" algn="l" rtl="0">
              <a:lnSpc>
                <a:spcPct val="100000"/>
              </a:lnSpc>
              <a:spcBef>
                <a:spcPts val="0"/>
              </a:spcBef>
              <a:spcAft>
                <a:spcPts val="0"/>
              </a:spcAft>
              <a:buClr>
                <a:srgbClr val="000000"/>
              </a:buClr>
              <a:buSzPts val="1400"/>
            </a:pPr>
            <a:r>
              <a:rPr lang="ja-JP" altLang="en-US" sz="1400" b="0" i="0" u="none" strike="noStrike" cap="none" dirty="0" smtClean="0">
                <a:solidFill>
                  <a:srgbClr val="000000"/>
                </a:solidFill>
                <a:uFillTx/>
                <a:latin typeface="Arial"/>
                <a:ea typeface="Arial"/>
                <a:cs typeface="Arial"/>
                <a:sym typeface="Arial"/>
              </a:rPr>
              <a:t>・ランダムフォレストによる、前提条件を与えた際の最適解導出モデル</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ほか２案。別紙</a:t>
            </a:r>
            <a:endParaRPr sz="1400" b="0" i="0" u="none" strike="noStrike" cap="none" dirty="0">
              <a:solidFill>
                <a:srgbClr val="000000"/>
              </a:solidFill>
              <a:uFillTx/>
              <a:latin typeface="Arial"/>
              <a:ea typeface="Arial"/>
              <a:cs typeface="Arial"/>
              <a:sym typeface="Arial"/>
            </a:endParaRPr>
          </a:p>
        </p:txBody>
      </p:sp>
      <p:sp>
        <p:nvSpPr>
          <p:cNvPr id="270" name="Google Shape;270;p29"/>
          <p:cNvSpPr>
            <a:spLocks/>
          </p:cNvSpPr>
          <p:nvPr/>
        </p:nvSpPr>
        <p:spPr>
          <a:xfrm>
            <a:off x="416850" y="4581377"/>
            <a:ext cx="1753500" cy="739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分析手法の仮説</a:t>
            </a:r>
            <a:endParaRPr>
              <a:uFillTx/>
            </a:endParaRPr>
          </a:p>
        </p:txBody>
      </p:sp>
      <p:sp>
        <p:nvSpPr>
          <p:cNvPr id="271" name="Google Shape;271;p29"/>
          <p:cNvSpPr txBox="1">
            <a:spLocks/>
          </p:cNvSpPr>
          <p:nvPr/>
        </p:nvSpPr>
        <p:spPr>
          <a:xfrm>
            <a:off x="2180413" y="4587280"/>
            <a:ext cx="6333300" cy="739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解釈性</a:t>
            </a:r>
            <a:r>
              <a:rPr lang="ja-JP" altLang="en-US" dirty="0" smtClean="0"/>
              <a:t>が最重要のため、線形回帰かランダムフォレスト</a:t>
            </a:r>
            <a:endParaRPr lang="en-US" altLang="ja-JP" dirty="0" smtClean="0"/>
          </a:p>
          <a:p>
            <a:pPr marL="228600" marR="0" lvl="0" algn="l" rtl="0">
              <a:lnSpc>
                <a:spcPct val="100000"/>
              </a:lnSpc>
              <a:spcBef>
                <a:spcPts val="0"/>
              </a:spcBef>
              <a:spcAft>
                <a:spcPts val="0"/>
              </a:spcAft>
              <a:buClr>
                <a:srgbClr val="000000"/>
              </a:buClr>
              <a:buSzPts val="1400"/>
            </a:pPr>
            <a:r>
              <a:rPr lang="ja-JP" altLang="ja-JP" dirty="0"/>
              <a:t>　</a:t>
            </a:r>
            <a:r>
              <a:rPr lang="en-US" altLang="ja-JP" dirty="0" smtClean="0"/>
              <a:t>(</a:t>
            </a:r>
            <a:r>
              <a:rPr lang="ja-JP" altLang="en-US" dirty="0" smtClean="0"/>
              <a:t>上記で何か問題がある場合には階層ベイズの使用も検討</a:t>
            </a:r>
            <a:r>
              <a:rPr lang="en-US" altLang="ja-JP" dirty="0" smtClean="0"/>
              <a:t>)</a:t>
            </a:r>
            <a:endParaRPr lang="en-US" altLang="ja" dirty="0" smtClean="0">
              <a:uFillTx/>
            </a:endParaRPr>
          </a:p>
        </p:txBody>
      </p:sp>
      <p:sp>
        <p:nvSpPr>
          <p:cNvPr id="272" name="Google Shape;272;p29"/>
          <p:cNvSpPr>
            <a:spLocks/>
          </p:cNvSpPr>
          <p:nvPr/>
        </p:nvSpPr>
        <p:spPr>
          <a:xfrm>
            <a:off x="416844" y="5393563"/>
            <a:ext cx="1753500" cy="10044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386859"/>
            <a:ext cx="6333300" cy="1004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モデルの予測精度について</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ドラマ現場の人にとって納得感のあるアウトプットか</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（なんらかインサイトがあるか）</a:t>
            </a:r>
            <a:endParaRPr dirty="0">
              <a:uFillTx/>
            </a:endParaRPr>
          </a:p>
        </p:txBody>
      </p:sp>
      <p:sp>
        <p:nvSpPr>
          <p:cNvPr id="277" name="Google Shape;277;p29"/>
          <p:cNvSpPr>
            <a:spLocks/>
          </p:cNvSpPr>
          <p:nvPr/>
        </p:nvSpPr>
        <p:spPr>
          <a:xfrm>
            <a:off x="419025" y="1122298"/>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1123731"/>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これまで直観や暗黙知に頼っていた番組制作のクリエイティブを、</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　</a:t>
            </a:r>
            <a:r>
              <a:rPr lang="en-US" altLang="ja-JP" dirty="0" smtClean="0"/>
              <a:t>Netflix</a:t>
            </a:r>
            <a:r>
              <a:rPr lang="ja-JP" altLang="en-US" dirty="0" smtClean="0"/>
              <a:t>のようなデータに基づいた意思決定方法にする</a:t>
            </a:r>
            <a:endParaRPr sz="1400" b="0" i="0" u="none" strike="noStrike" cap="none" dirty="0">
              <a:solidFill>
                <a:srgbClr val="000000"/>
              </a:solidFill>
              <a:uFillTx/>
              <a:latin typeface="Arial"/>
              <a:ea typeface="Arial"/>
              <a:cs typeface="Arial"/>
              <a:sym typeface="Arial"/>
            </a:endParaRPr>
          </a:p>
        </p:txBody>
      </p:sp>
      <p:sp>
        <p:nvSpPr>
          <p:cNvPr id="279" name="Google Shape;279;p29"/>
          <p:cNvSpPr>
            <a:spLocks/>
          </p:cNvSpPr>
          <p:nvPr/>
        </p:nvSpPr>
        <p:spPr>
          <a:xfrm>
            <a:off x="424873" y="2397096"/>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KPIとその目標</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JP" b="1" dirty="0">
                <a:solidFill>
                  <a:srgbClr val="FFFFFF"/>
                </a:solidFill>
                <a:uFillTx/>
              </a:rPr>
              <a:t>(</a:t>
            </a:r>
            <a:r>
              <a:rPr lang="ja-JP" altLang="en-US" b="1">
                <a:solidFill>
                  <a:srgbClr val="FFFFFF"/>
                </a:solidFill>
                <a:uFillTx/>
              </a:rPr>
              <a:t>定量的目標）</a:t>
            </a:r>
            <a:endParaRPr lang="en-US" altLang="ja-JP" b="1" dirty="0">
              <a:solidFill>
                <a:srgbClr val="FFFFFF"/>
              </a:solidFill>
              <a:uFillTx/>
            </a:endParaRPr>
          </a:p>
        </p:txBody>
      </p:sp>
      <p:sp>
        <p:nvSpPr>
          <p:cNvPr id="280" name="Google Shape;280;p29"/>
          <p:cNvSpPr txBox="1">
            <a:spLocks/>
          </p:cNvSpPr>
          <p:nvPr/>
        </p:nvSpPr>
        <p:spPr>
          <a:xfrm>
            <a:off x="2178256" y="2398529"/>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ドラマの視聴率の要因となる特徴量とその寄与度を</a:t>
            </a:r>
            <a:r>
              <a:rPr lang="en-US" altLang="ja-JP" sz="1400" b="0" i="0" u="none" strike="noStrike" cap="none" dirty="0" err="1" smtClean="0">
                <a:solidFill>
                  <a:srgbClr val="000000"/>
                </a:solidFill>
                <a:uFillTx/>
                <a:latin typeface="Arial"/>
                <a:ea typeface="Arial"/>
                <a:cs typeface="Arial"/>
                <a:sym typeface="Arial"/>
              </a:rPr>
              <a:t>PoC</a:t>
            </a:r>
            <a:r>
              <a:rPr lang="ja-JP" altLang="en-US" sz="1400" b="0" i="0" u="none" strike="noStrike" cap="none" dirty="0" smtClean="0">
                <a:solidFill>
                  <a:srgbClr val="000000"/>
                </a:solidFill>
                <a:uFillTx/>
                <a:latin typeface="Arial"/>
                <a:ea typeface="Arial"/>
                <a:cs typeface="Arial"/>
                <a:sym typeface="Arial"/>
              </a:rPr>
              <a:t>として算出する</a:t>
            </a:r>
            <a:endParaRPr sz="1400" b="0" i="0" u="none" strike="noStrike" cap="none" dirty="0">
              <a:solidFill>
                <a:srgbClr val="000000"/>
              </a:solidFill>
              <a:uFillTx/>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ホワイト">
  <a:themeElements>
    <a:clrScheme name="ホワイト">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175</TotalTime>
  <Words>693</Words>
  <Application>Microsoft Macintosh PowerPoint</Application>
  <PresentationFormat>画面に合わせる (4:3)</PresentationFormat>
  <Paragraphs>152</Paragraphs>
  <Slides>17</Slides>
  <Notes>5</Notes>
  <HiddenSlides>0</HiddenSlides>
  <MMClips>0</MMClips>
  <ScaleCrop>false</ScaleCrop>
  <HeadingPairs>
    <vt:vector size="4" baseType="variant">
      <vt:variant>
        <vt:lpstr>テーマ</vt:lpstr>
      </vt:variant>
      <vt:variant>
        <vt:i4>2</vt:i4>
      </vt:variant>
      <vt:variant>
        <vt:lpstr>スライド タイトル</vt:lpstr>
      </vt:variant>
      <vt:variant>
        <vt:i4>17</vt:i4>
      </vt:variant>
    </vt:vector>
  </HeadingPairs>
  <TitlesOfParts>
    <vt:vector size="19" baseType="lpstr">
      <vt:lpstr>Simple Light</vt:lpstr>
      <vt:lpstr>ホワイト</vt:lpstr>
      <vt:lpstr>インテグレーションプロジェクト 分析計画書</vt:lpstr>
      <vt:lpstr>日本の番組制作の現状</vt:lpstr>
      <vt:lpstr>日本の番組制作の現状</vt:lpstr>
      <vt:lpstr>日本の番組制作の現状</vt:lpstr>
      <vt:lpstr>日本の番組制作の現状</vt:lpstr>
      <vt:lpstr>PowerPoint プレゼンテーション</vt:lpstr>
      <vt:lpstr>PowerPoint プレゼンテーション</vt:lpstr>
      <vt:lpstr>PowerPoint プレゼンテーション</vt:lpstr>
      <vt:lpstr>分析プロジェクトの企画サマリー</vt:lpstr>
      <vt:lpstr>2. 期待する成果とアウトプット</vt:lpstr>
      <vt:lpstr>データセットは</vt:lpstr>
      <vt:lpstr>データセットは</vt:lpstr>
      <vt:lpstr>データセットは</vt:lpstr>
      <vt:lpstr>PowerPoint プレゼンテーション</vt:lpstr>
      <vt:lpstr>アウトプット/分析手法案</vt:lpstr>
      <vt:lpstr>分析プロジェクトの企画サマリー</vt:lpstr>
      <vt:lpstr>3. 使用予定のデータ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インテグレーションプロジェクト 分析計画書 雛形</dc:title>
  <cp:lastModifiedBy>吉村 博行</cp:lastModifiedBy>
  <cp:revision>26</cp:revision>
  <dcterms:modified xsi:type="dcterms:W3CDTF">2020-02-09T07:35:24Z</dcterms:modified>
</cp:coreProperties>
</file>